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66" r:id="rId2"/>
    <p:sldId id="271" r:id="rId3"/>
    <p:sldId id="372" r:id="rId4"/>
    <p:sldId id="279" r:id="rId5"/>
    <p:sldId id="311" r:id="rId6"/>
    <p:sldId id="282" r:id="rId7"/>
    <p:sldId id="278" r:id="rId8"/>
    <p:sldId id="347" r:id="rId9"/>
    <p:sldId id="281" r:id="rId10"/>
    <p:sldId id="301" r:id="rId11"/>
    <p:sldId id="374" r:id="rId12"/>
    <p:sldId id="375" r:id="rId13"/>
    <p:sldId id="290" r:id="rId14"/>
    <p:sldId id="291" r:id="rId15"/>
    <p:sldId id="268" r:id="rId1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chemeClr val="accent6">
            <a:hueOff val="10811956"/>
            <a:satOff val="-58544"/>
            <a:lumOff val="-9736"/>
          </a:schemeClr>
        </a:solidFill>
        <a:effectLst/>
        <a:uFillTx/>
        <a:latin typeface="Helvetica"/>
        <a:ea typeface="Helvetica"/>
        <a:cs typeface="Helvetica"/>
        <a:sym typeface="Helvetica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chemeClr val="accent6">
            <a:hueOff val="10811956"/>
            <a:satOff val="-58544"/>
            <a:lumOff val="-9736"/>
          </a:schemeClr>
        </a:solidFill>
        <a:effectLst/>
        <a:uFillTx/>
        <a:latin typeface="Helvetica"/>
        <a:ea typeface="Helvetica"/>
        <a:cs typeface="Helvetica"/>
        <a:sym typeface="Helvetica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chemeClr val="accent6">
            <a:hueOff val="10811956"/>
            <a:satOff val="-58544"/>
            <a:lumOff val="-9736"/>
          </a:schemeClr>
        </a:solidFill>
        <a:effectLst/>
        <a:uFillTx/>
        <a:latin typeface="Helvetica"/>
        <a:ea typeface="Helvetica"/>
        <a:cs typeface="Helvetica"/>
        <a:sym typeface="Helvetica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chemeClr val="accent6">
            <a:hueOff val="10811956"/>
            <a:satOff val="-58544"/>
            <a:lumOff val="-9736"/>
          </a:schemeClr>
        </a:solidFill>
        <a:effectLst/>
        <a:uFillTx/>
        <a:latin typeface="Helvetica"/>
        <a:ea typeface="Helvetica"/>
        <a:cs typeface="Helvetica"/>
        <a:sym typeface="Helvetica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chemeClr val="accent6">
            <a:hueOff val="10811956"/>
            <a:satOff val="-58544"/>
            <a:lumOff val="-9736"/>
          </a:schemeClr>
        </a:solidFill>
        <a:effectLst/>
        <a:uFillTx/>
        <a:latin typeface="Helvetica"/>
        <a:ea typeface="Helvetica"/>
        <a:cs typeface="Helvetica"/>
        <a:sym typeface="Helvetica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chemeClr val="accent6">
            <a:hueOff val="10811956"/>
            <a:satOff val="-58544"/>
            <a:lumOff val="-9736"/>
          </a:schemeClr>
        </a:solidFill>
        <a:effectLst/>
        <a:uFillTx/>
        <a:latin typeface="Helvetica"/>
        <a:ea typeface="Helvetica"/>
        <a:cs typeface="Helvetica"/>
        <a:sym typeface="Helvetica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chemeClr val="accent6">
            <a:hueOff val="10811956"/>
            <a:satOff val="-58544"/>
            <a:lumOff val="-9736"/>
          </a:schemeClr>
        </a:solidFill>
        <a:effectLst/>
        <a:uFillTx/>
        <a:latin typeface="Helvetica"/>
        <a:ea typeface="Helvetica"/>
        <a:cs typeface="Helvetica"/>
        <a:sym typeface="Helvetica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chemeClr val="accent6">
            <a:hueOff val="10811956"/>
            <a:satOff val="-58544"/>
            <a:lumOff val="-9736"/>
          </a:schemeClr>
        </a:solidFill>
        <a:effectLst/>
        <a:uFillTx/>
        <a:latin typeface="Helvetica"/>
        <a:ea typeface="Helvetica"/>
        <a:cs typeface="Helvetica"/>
        <a:sym typeface="Helvetica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chemeClr val="accent6">
            <a:hueOff val="10811956"/>
            <a:satOff val="-58544"/>
            <a:lumOff val="-9736"/>
          </a:schemeClr>
        </a:solidFill>
        <a:effectLst/>
        <a:uFillTx/>
        <a:latin typeface="Helvetica"/>
        <a:ea typeface="Helvetica"/>
        <a:cs typeface="Helvetica"/>
        <a:sym typeface="Helvetica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52D9"/>
    <a:srgbClr val="1F314E"/>
    <a:srgbClr val="E40113"/>
    <a:srgbClr val="4293F5"/>
    <a:srgbClr val="00A9E0"/>
    <a:srgbClr val="FF0000"/>
    <a:srgbClr val="F6C5C5"/>
    <a:srgbClr val="000000"/>
    <a:srgbClr val="535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BFD11B41-3692-4622-BCA7-EF2C573305E4}" styleName="">
    <a:tblBg/>
    <a:wholeTbl>
      <a:tcTxStyle b="off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4F4F4"/>
          </a:solidFill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D8D7DF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97A4AD"/>
          </a:solidFill>
        </a:fill>
      </a:tcStyle>
    </a:lastRow>
    <a:firstRow>
      <a:tcTxStyle b="off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454D9"/>
          </a:solidFill>
        </a:fill>
      </a:tcStyle>
    </a:firstRow>
  </a:tblStyle>
  <a:tblStyle styleId="{02C45191-FC8D-41DE-A9EE-57D2576E2034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252D8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2E4E5">
              <a:alpha val="54527"/>
            </a:srgbClr>
          </a:solidFill>
        </a:fill>
      </a:tcStyle>
    </a:band2H>
    <a:firstCol>
      <a:tcTxStyle b="off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635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BEAED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252D8"/>
          </a:solidFill>
        </a:fill>
      </a:tcStyle>
    </a:firstRow>
  </a:tblStyle>
  <a:tblStyle styleId="{4977812E-B907-4B9F-8FF0-BB071048857F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3175" cap="flat">
              <a:solidFill>
                <a:srgbClr val="C0C0C0"/>
              </a:solidFill>
              <a:prstDash val="solid"/>
              <a:miter lim="400000"/>
            </a:ln>
          </a:top>
          <a:bottom>
            <a:ln w="3175" cap="flat">
              <a:solidFill>
                <a:srgbClr val="C0C0C0"/>
              </a:solidFill>
              <a:prstDash val="solid"/>
              <a:miter lim="400000"/>
            </a:ln>
          </a:bottom>
          <a:insideH>
            <a:ln w="3175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BEAED">
              <a:alpha val="58913"/>
            </a:srgbClr>
          </a:solidFill>
        </a:fill>
      </a:tcStyle>
    </a:band2H>
    <a:firstCol>
      <a:tcTxStyle b="off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6350" cap="flat">
              <a:solidFill>
                <a:srgbClr val="A0A0A0"/>
              </a:solidFill>
              <a:prstDash val="solid"/>
              <a:miter lim="400000"/>
            </a:ln>
          </a:left>
          <a:right>
            <a:ln w="25400" cap="flat">
              <a:solidFill>
                <a:srgbClr val="D8D7DF"/>
              </a:solidFill>
              <a:prstDash val="solid"/>
              <a:miter lim="400000"/>
            </a:ln>
          </a:right>
          <a:top>
            <a:ln w="3175" cap="flat">
              <a:solidFill>
                <a:srgbClr val="A0A0A0"/>
              </a:solidFill>
              <a:prstDash val="solid"/>
              <a:miter lim="400000"/>
            </a:ln>
          </a:top>
          <a:bottom>
            <a:ln w="3175" cap="flat">
              <a:solidFill>
                <a:srgbClr val="A0A0A0"/>
              </a:solidFill>
              <a:prstDash val="solid"/>
              <a:miter lim="400000"/>
            </a:ln>
          </a:bottom>
          <a:insideH>
            <a:ln w="3175" cap="flat">
              <a:solidFill>
                <a:srgbClr val="A0A0A0"/>
              </a:solidFill>
              <a:prstDash val="solid"/>
              <a:miter lim="400000"/>
            </a:ln>
          </a:insideH>
          <a:insideV>
            <a:ln w="3175" cap="flat">
              <a:solidFill>
                <a:srgbClr val="A0A0A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97A4AD"/>
              </a:solidFill>
              <a:prstDash val="solid"/>
              <a:miter lim="400000"/>
            </a:ln>
          </a:top>
          <a:bottom>
            <a:ln w="6350" cap="flat">
              <a:solidFill>
                <a:srgbClr val="A0A0A0"/>
              </a:solidFill>
              <a:prstDash val="solid"/>
              <a:miter lim="400000"/>
            </a:ln>
          </a:bottom>
          <a:insideH>
            <a:ln w="6350" cap="flat">
              <a:solidFill>
                <a:srgbClr val="A0A0A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rgbClr val="A0A0A0"/>
              </a:solidFill>
              <a:prstDash val="solid"/>
              <a:miter lim="400000"/>
            </a:ln>
          </a:top>
          <a:bottom>
            <a:ln w="9525" cap="flat">
              <a:solidFill>
                <a:srgbClr val="929292"/>
              </a:solidFill>
              <a:prstDash val="solid"/>
              <a:miter lim="400000"/>
            </a:ln>
          </a:bottom>
          <a:insideH>
            <a:ln w="3175" cap="flat">
              <a:solidFill>
                <a:srgbClr val="A0A0A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252D8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90"/>
    <p:restoredTop sz="89457" autoAdjust="0"/>
  </p:normalViewPr>
  <p:slideViewPr>
    <p:cSldViewPr snapToGrid="0">
      <p:cViewPr>
        <p:scale>
          <a:sx n="62" d="100"/>
          <a:sy n="62" d="100"/>
        </p:scale>
        <p:origin x="1896" y="1840"/>
      </p:cViewPr>
      <p:guideLst>
        <p:guide orient="horz" pos="4320"/>
        <p:guide pos="76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69" d="100"/>
          <a:sy n="169" d="100"/>
        </p:scale>
        <p:origin x="540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AB851E1D-01ED-9F4B-A486-8F75D74B57F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C02A822-3246-AB4E-B79D-F56E2AD2718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7F400-2969-3647-840E-DEB096AA7A54}" type="datetimeFigureOut">
              <a:rPr kumimoji="1" lang="zh-CN" altLang="en-US" smtClean="0"/>
              <a:t>2020/8/29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33C83A1-5712-C74A-B6E3-55EFEAE381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C4DBE32-F835-A241-A624-56A3A24B522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31281-9489-9546-86FF-0BB1E1452C6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93166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9630513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可用性测试（</a:t>
            </a:r>
            <a:r>
              <a:rPr lang="en-US" altLang="zh-CN" dirty="0"/>
              <a:t>Usability Testing</a:t>
            </a:r>
            <a:r>
              <a:rPr lang="zh-CN" altLang="en-US" dirty="0"/>
              <a:t>）：又称使用性测试、易用性测试等，是用户体验研究中最常用的一种方法，可用性测试侧重于观察用户使用产品的行为过程，关注用户与产品的交互，是更偏重于行为观察的研究。</a:t>
            </a:r>
          </a:p>
        </p:txBody>
      </p:sp>
    </p:spTree>
    <p:extLst>
      <p:ext uri="{BB962C8B-B14F-4D97-AF65-F5344CB8AC3E}">
        <p14:creationId xmlns:p14="http://schemas.microsoft.com/office/powerpoint/2010/main" val="2652413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0275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6232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封面-纯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文本"/>
          <p:cNvSpPr>
            <a:spLocks noGrp="1"/>
          </p:cNvSpPr>
          <p:nvPr>
            <p:ph type="title"/>
          </p:nvPr>
        </p:nvSpPr>
        <p:spPr>
          <a:xfrm>
            <a:off x="1886214" y="1363034"/>
            <a:ext cx="20611572" cy="6400073"/>
          </a:xfrm>
          <a:prstGeom prst="rect">
            <a:avLst/>
          </a:prstGeom>
        </p:spPr>
        <p:txBody>
          <a:bodyPr/>
          <a:lstStyle>
            <a:lvl1pPr algn="ctr">
              <a:defRPr sz="15800" b="1">
                <a:solidFill>
                  <a:srgbClr val="FFFFFF"/>
                </a:solidFill>
              </a:defRPr>
            </a:lvl1pPr>
          </a:lstStyle>
          <a:p>
            <a:r>
              <a:t>标题文本</a:t>
            </a:r>
          </a:p>
        </p:txBody>
      </p:sp>
      <p:sp>
        <p:nvSpPr>
          <p:cNvPr id="15" name="正文级别 1…"/>
          <p:cNvSpPr>
            <a:spLocks noGrp="1"/>
          </p:cNvSpPr>
          <p:nvPr>
            <p:ph type="body" sz="quarter" idx="1" hasCustomPrompt="1"/>
          </p:nvPr>
        </p:nvSpPr>
        <p:spPr>
          <a:xfrm>
            <a:off x="1886214" y="7922485"/>
            <a:ext cx="20611572" cy="126748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6400" b="1" i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  <a:sym typeface="TTTGBMedium"/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6400" b="1" i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  <a:sym typeface="TTTGBMedium"/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6400" b="1" i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  <a:sym typeface="TTTGBMedium"/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6400">
                <a:solidFill>
                  <a:srgbClr val="FFFFFF"/>
                </a:solidFill>
                <a:latin typeface="+mn-lt"/>
                <a:ea typeface="+mn-ea"/>
                <a:cs typeface="+mn-cs"/>
                <a:sym typeface="TTTGBMedium"/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6400">
                <a:solidFill>
                  <a:srgbClr val="FFFFFF"/>
                </a:solidFill>
                <a:latin typeface="+mn-lt"/>
                <a:ea typeface="+mn-ea"/>
                <a:cs typeface="+mn-cs"/>
                <a:sym typeface="TTTGBMedium"/>
              </a:defRPr>
            </a:lvl5pPr>
          </a:lstStyle>
          <a:p>
            <a:r>
              <a:rPr lang="zh-CN" altLang="en-US" dirty="0"/>
              <a:t>副标题</a:t>
            </a:r>
            <a:endParaRPr dirty="0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5322" y="1226911"/>
            <a:ext cx="2173356" cy="1834944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封面-古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正文级别 1…"/>
          <p:cNvSpPr>
            <a:spLocks noGrp="1"/>
          </p:cNvSpPr>
          <p:nvPr>
            <p:ph type="body" sz="quarter" idx="1" hasCustomPrompt="1"/>
          </p:nvPr>
        </p:nvSpPr>
        <p:spPr>
          <a:xfrm>
            <a:off x="1886214" y="7922485"/>
            <a:ext cx="20611572" cy="126748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6400" b="0" i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  <a:sym typeface="TTTGBMedium"/>
              </a:defRPr>
            </a:lvl1pPr>
            <a:lvl2pPr marL="0" indent="228600">
              <a:spcBef>
                <a:spcPts val="0"/>
              </a:spcBef>
              <a:buSzTx/>
              <a:buNone/>
              <a:defRPr sz="6400">
                <a:solidFill>
                  <a:srgbClr val="FFFFFF"/>
                </a:solidFill>
                <a:latin typeface="+mn-lt"/>
                <a:ea typeface="+mn-ea"/>
                <a:cs typeface="+mn-cs"/>
                <a:sym typeface="TTTGBMedium"/>
              </a:defRPr>
            </a:lvl2pPr>
            <a:lvl3pPr marL="0" indent="457200">
              <a:spcBef>
                <a:spcPts val="0"/>
              </a:spcBef>
              <a:buSzTx/>
              <a:buNone/>
              <a:defRPr sz="6400">
                <a:solidFill>
                  <a:srgbClr val="FFFFFF"/>
                </a:solidFill>
                <a:latin typeface="+mn-lt"/>
                <a:ea typeface="+mn-ea"/>
                <a:cs typeface="+mn-cs"/>
                <a:sym typeface="TTTGBMedium"/>
              </a:defRPr>
            </a:lvl3pPr>
            <a:lvl4pPr marL="0" indent="685800">
              <a:spcBef>
                <a:spcPts val="0"/>
              </a:spcBef>
              <a:buSzTx/>
              <a:buNone/>
              <a:defRPr sz="6400">
                <a:solidFill>
                  <a:srgbClr val="FFFFFF"/>
                </a:solidFill>
                <a:latin typeface="+mn-lt"/>
                <a:ea typeface="+mn-ea"/>
                <a:cs typeface="+mn-cs"/>
                <a:sym typeface="TTTGBMedium"/>
              </a:defRPr>
            </a:lvl4pPr>
            <a:lvl5pPr marL="0" indent="914400">
              <a:spcBef>
                <a:spcPts val="0"/>
              </a:spcBef>
              <a:buSzTx/>
              <a:buNone/>
              <a:defRPr sz="6400">
                <a:solidFill>
                  <a:srgbClr val="FFFFFF"/>
                </a:solidFill>
                <a:latin typeface="+mn-lt"/>
                <a:ea typeface="+mn-ea"/>
                <a:cs typeface="+mn-cs"/>
                <a:sym typeface="TTTGBMedium"/>
              </a:defRPr>
            </a:lvl5pPr>
          </a:lstStyle>
          <a:p>
            <a:r>
              <a:rPr lang="zh-CN" altLang="en-US"/>
              <a:t>副标题</a:t>
            </a:r>
            <a:endParaRPr dirty="0"/>
          </a:p>
        </p:txBody>
      </p:sp>
      <p:sp>
        <p:nvSpPr>
          <p:cNvPr id="52" name="标题文本"/>
          <p:cNvSpPr>
            <a:spLocks noGrp="1"/>
          </p:cNvSpPr>
          <p:nvPr>
            <p:ph type="title"/>
          </p:nvPr>
        </p:nvSpPr>
        <p:spPr>
          <a:xfrm>
            <a:off x="1886214" y="1363034"/>
            <a:ext cx="20611572" cy="6400073"/>
          </a:xfrm>
          <a:prstGeom prst="rect">
            <a:avLst/>
          </a:prstGeom>
        </p:spPr>
        <p:txBody>
          <a:bodyPr/>
          <a:lstStyle>
            <a:lvl1pPr>
              <a:defRPr sz="15800" b="0">
                <a:solidFill>
                  <a:srgbClr val="FFFFFF"/>
                </a:solidFill>
              </a:defRPr>
            </a:lvl1pPr>
          </a:lstStyle>
          <a:p>
            <a:r>
              <a:rPr dirty="0"/>
              <a:t>标题文本</a:t>
            </a:r>
          </a:p>
        </p:txBody>
      </p:sp>
      <p:sp>
        <p:nvSpPr>
          <p:cNvPr id="3" name="文本框 2"/>
          <p:cNvSpPr txBox="1"/>
          <p:nvPr userDrawn="1"/>
        </p:nvSpPr>
        <p:spPr>
          <a:xfrm>
            <a:off x="24049642" y="10840448"/>
            <a:ext cx="102657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3600" b="0" i="0" u="none" strike="noStrike" cap="none" spc="0" normalizeH="0" baseline="0" dirty="0">
              <a:ln>
                <a:noFill/>
              </a:ln>
              <a:solidFill>
                <a:schemeClr val="accent6">
                  <a:hueOff val="10811956"/>
                  <a:satOff val="-58544"/>
                  <a:lumOff val="-9736"/>
                </a:schemeClr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正文级别 1…"/>
          <p:cNvSpPr>
            <a:spLocks noGrp="1"/>
          </p:cNvSpPr>
          <p:nvPr>
            <p:ph type="body" idx="1"/>
          </p:nvPr>
        </p:nvSpPr>
        <p:spPr>
          <a:xfrm>
            <a:off x="1461927" y="3595820"/>
            <a:ext cx="21472846" cy="893669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F314E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>
              <a:defRPr>
                <a:solidFill>
                  <a:srgbClr val="1F314E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>
              <a:defRPr>
                <a:solidFill>
                  <a:srgbClr val="1F314E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>
              <a:defRPr>
                <a:solidFill>
                  <a:srgbClr val="1F314E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>
              <a:defRPr>
                <a:solidFill>
                  <a:srgbClr val="1F314E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r>
              <a:rPr dirty="0"/>
              <a:t>正文级别 1</a:t>
            </a:r>
          </a:p>
          <a:p>
            <a:pPr lvl="1"/>
            <a:r>
              <a:rPr dirty="0"/>
              <a:t>正文级别 2</a:t>
            </a:r>
          </a:p>
          <a:p>
            <a:pPr lvl="2"/>
            <a:r>
              <a:rPr dirty="0"/>
              <a:t>正文级别 3</a:t>
            </a:r>
          </a:p>
          <a:p>
            <a:pPr lvl="3"/>
            <a:r>
              <a:rPr dirty="0"/>
              <a:t>正文级别 4</a:t>
            </a:r>
          </a:p>
          <a:p>
            <a:pPr lvl="4"/>
            <a:r>
              <a:rPr dirty="0"/>
              <a:t>正文级别 5</a:t>
            </a:r>
          </a:p>
        </p:txBody>
      </p:sp>
      <p:sp>
        <p:nvSpPr>
          <p:cNvPr id="87" name="标题文本"/>
          <p:cNvSpPr>
            <a:spLocks noGrp="1"/>
          </p:cNvSpPr>
          <p:nvPr>
            <p:ph type="title"/>
          </p:nvPr>
        </p:nvSpPr>
        <p:spPr>
          <a:xfrm>
            <a:off x="1455577" y="361553"/>
            <a:ext cx="21472846" cy="1273176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0052D9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r>
              <a:rPr dirty="0"/>
              <a:t>标题文本</a:t>
            </a:r>
          </a:p>
        </p:txBody>
      </p:sp>
      <p:sp>
        <p:nvSpPr>
          <p:cNvPr id="12" name="内容占位符 2"/>
          <p:cNvSpPr>
            <a:spLocks noGrp="1"/>
          </p:cNvSpPr>
          <p:nvPr>
            <p:ph sz="quarter" idx="10"/>
          </p:nvPr>
        </p:nvSpPr>
        <p:spPr>
          <a:xfrm>
            <a:off x="1455577" y="2472581"/>
            <a:ext cx="21466175" cy="779463"/>
          </a:xfrm>
        </p:spPr>
        <p:txBody>
          <a:bodyPr/>
          <a:lstStyle>
            <a:lvl1pPr marL="0" indent="0">
              <a:buNone/>
              <a:defRPr>
                <a:solidFill>
                  <a:srgbClr val="0052D9"/>
                </a:solidFill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</a:p>
        </p:txBody>
      </p:sp>
      <p:sp>
        <p:nvSpPr>
          <p:cNvPr id="16" name="矩形 6">
            <a:extLst>
              <a:ext uri="{FF2B5EF4-FFF2-40B4-BE49-F238E27FC236}">
                <a16:creationId xmlns:a16="http://schemas.microsoft.com/office/drawing/2014/main" id="{198C4246-EE8C-CF44-986F-0361D61166C4}"/>
              </a:ext>
            </a:extLst>
          </p:cNvPr>
          <p:cNvSpPr/>
          <p:nvPr userDrawn="1"/>
        </p:nvSpPr>
        <p:spPr>
          <a:xfrm rot="10800000">
            <a:off x="-39915" y="247716"/>
            <a:ext cx="1017451" cy="1500849"/>
          </a:xfrm>
          <a:custGeom>
            <a:avLst/>
            <a:gdLst>
              <a:gd name="connsiteX0" fmla="*/ 0 w 5458569"/>
              <a:gd name="connsiteY0" fmla="*/ 0 h 734546"/>
              <a:gd name="connsiteX1" fmla="*/ 5458569 w 5458569"/>
              <a:gd name="connsiteY1" fmla="*/ 0 h 734546"/>
              <a:gd name="connsiteX2" fmla="*/ 5458569 w 5458569"/>
              <a:gd name="connsiteY2" fmla="*/ 734546 h 734546"/>
              <a:gd name="connsiteX3" fmla="*/ 0 w 5458569"/>
              <a:gd name="connsiteY3" fmla="*/ 734546 h 734546"/>
              <a:gd name="connsiteX4" fmla="*/ 0 w 5458569"/>
              <a:gd name="connsiteY4" fmla="*/ 0 h 734546"/>
              <a:gd name="connsiteX0" fmla="*/ 132588 w 5458569"/>
              <a:gd name="connsiteY0" fmla="*/ 0 h 734546"/>
              <a:gd name="connsiteX1" fmla="*/ 5458569 w 5458569"/>
              <a:gd name="connsiteY1" fmla="*/ 0 h 734546"/>
              <a:gd name="connsiteX2" fmla="*/ 5458569 w 5458569"/>
              <a:gd name="connsiteY2" fmla="*/ 734546 h 734546"/>
              <a:gd name="connsiteX3" fmla="*/ 0 w 5458569"/>
              <a:gd name="connsiteY3" fmla="*/ 734546 h 734546"/>
              <a:gd name="connsiteX4" fmla="*/ 132588 w 5458569"/>
              <a:gd name="connsiteY4" fmla="*/ 0 h 734546"/>
              <a:gd name="connsiteX0" fmla="*/ 132588 w 5458569"/>
              <a:gd name="connsiteY0" fmla="*/ 11109 h 745655"/>
              <a:gd name="connsiteX1" fmla="*/ 434182 w 5458569"/>
              <a:gd name="connsiteY1" fmla="*/ 0 h 745655"/>
              <a:gd name="connsiteX2" fmla="*/ 5458569 w 5458569"/>
              <a:gd name="connsiteY2" fmla="*/ 745655 h 745655"/>
              <a:gd name="connsiteX3" fmla="*/ 0 w 5458569"/>
              <a:gd name="connsiteY3" fmla="*/ 745655 h 745655"/>
              <a:gd name="connsiteX4" fmla="*/ 132588 w 5458569"/>
              <a:gd name="connsiteY4" fmla="*/ 11109 h 745655"/>
              <a:gd name="connsiteX0" fmla="*/ 132588 w 434182"/>
              <a:gd name="connsiteY0" fmla="*/ 11109 h 745655"/>
              <a:gd name="connsiteX1" fmla="*/ 434182 w 434182"/>
              <a:gd name="connsiteY1" fmla="*/ 0 h 745655"/>
              <a:gd name="connsiteX2" fmla="*/ 434181 w 434182"/>
              <a:gd name="connsiteY2" fmla="*/ 723438 h 745655"/>
              <a:gd name="connsiteX3" fmla="*/ 0 w 434182"/>
              <a:gd name="connsiteY3" fmla="*/ 745655 h 745655"/>
              <a:gd name="connsiteX4" fmla="*/ 132588 w 434182"/>
              <a:gd name="connsiteY4" fmla="*/ 11109 h 745655"/>
              <a:gd name="connsiteX0" fmla="*/ 132588 w 434182"/>
              <a:gd name="connsiteY0" fmla="*/ 11109 h 747065"/>
              <a:gd name="connsiteX1" fmla="*/ 434182 w 434182"/>
              <a:gd name="connsiteY1" fmla="*/ 0 h 747065"/>
              <a:gd name="connsiteX2" fmla="*/ 430769 w 434182"/>
              <a:gd name="connsiteY2" fmla="*/ 747065 h 747065"/>
              <a:gd name="connsiteX3" fmla="*/ 0 w 434182"/>
              <a:gd name="connsiteY3" fmla="*/ 745655 h 747065"/>
              <a:gd name="connsiteX4" fmla="*/ 132588 w 434182"/>
              <a:gd name="connsiteY4" fmla="*/ 11109 h 747065"/>
              <a:gd name="connsiteX0" fmla="*/ 132588 w 434182"/>
              <a:gd name="connsiteY0" fmla="*/ 3233 h 739189"/>
              <a:gd name="connsiteX1" fmla="*/ 434182 w 434182"/>
              <a:gd name="connsiteY1" fmla="*/ 0 h 739189"/>
              <a:gd name="connsiteX2" fmla="*/ 430769 w 434182"/>
              <a:gd name="connsiteY2" fmla="*/ 739189 h 739189"/>
              <a:gd name="connsiteX3" fmla="*/ 0 w 434182"/>
              <a:gd name="connsiteY3" fmla="*/ 737779 h 739189"/>
              <a:gd name="connsiteX4" fmla="*/ 132588 w 434182"/>
              <a:gd name="connsiteY4" fmla="*/ 3233 h 73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182" h="739189">
                <a:moveTo>
                  <a:pt x="132588" y="3233"/>
                </a:moveTo>
                <a:lnTo>
                  <a:pt x="434182" y="0"/>
                </a:lnTo>
                <a:cubicBezTo>
                  <a:pt x="434182" y="241146"/>
                  <a:pt x="430769" y="498043"/>
                  <a:pt x="430769" y="739189"/>
                </a:cubicBezTo>
                <a:lnTo>
                  <a:pt x="0" y="737779"/>
                </a:lnTo>
                <a:lnTo>
                  <a:pt x="132588" y="3233"/>
                </a:lnTo>
                <a:close/>
              </a:path>
            </a:pathLst>
          </a:custGeom>
          <a:solidFill>
            <a:srgbClr val="005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正文级别 1…"/>
          <p:cNvSpPr>
            <a:spLocks noGrp="1"/>
          </p:cNvSpPr>
          <p:nvPr>
            <p:ph type="body" idx="1"/>
          </p:nvPr>
        </p:nvSpPr>
        <p:spPr>
          <a:xfrm>
            <a:off x="1790700" y="3644900"/>
            <a:ext cx="20815300" cy="8839200"/>
          </a:xfrm>
          <a:prstGeom prst="rect">
            <a:avLst/>
          </a:prstGeom>
        </p:spPr>
        <p:txBody>
          <a:bodyPr/>
          <a:lstStyle>
            <a:lvl1pPr marL="562707" indent="-562707">
              <a:lnSpc>
                <a:spcPct val="80000"/>
              </a:lnSpc>
              <a:spcBef>
                <a:spcPts val="5000"/>
              </a:spcBef>
              <a:defRPr sz="4800"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</a:defRPr>
            </a:lvl1pPr>
            <a:lvl2pPr marL="1172307" indent="-562707">
              <a:lnSpc>
                <a:spcPct val="80000"/>
              </a:lnSpc>
              <a:spcBef>
                <a:spcPts val="5000"/>
              </a:spcBef>
              <a:defRPr sz="4800"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</a:defRPr>
            </a:lvl2pPr>
            <a:lvl3pPr marL="1781907" indent="-562707">
              <a:lnSpc>
                <a:spcPct val="80000"/>
              </a:lnSpc>
              <a:spcBef>
                <a:spcPts val="5000"/>
              </a:spcBef>
              <a:defRPr sz="4800"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</a:defRPr>
            </a:lvl3pPr>
            <a:lvl4pPr marL="2391507" indent="-562707">
              <a:lnSpc>
                <a:spcPct val="80000"/>
              </a:lnSpc>
              <a:spcBef>
                <a:spcPts val="5000"/>
              </a:spcBef>
              <a:defRPr sz="4800"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</a:defRPr>
            </a:lvl4pPr>
            <a:lvl5pPr marL="3001107" indent="-562707">
              <a:lnSpc>
                <a:spcPct val="80000"/>
              </a:lnSpc>
              <a:spcBef>
                <a:spcPts val="5000"/>
              </a:spcBef>
              <a:defRPr sz="4800"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页-右侧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VCG41510236719.jpg"/>
          <p:cNvSpPr>
            <a:spLocks noGrp="1"/>
          </p:cNvSpPr>
          <p:nvPr>
            <p:ph type="pic" sz="half" idx="13"/>
          </p:nvPr>
        </p:nvSpPr>
        <p:spPr>
          <a:xfrm>
            <a:off x="15145411" y="1587"/>
            <a:ext cx="9276441" cy="137128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136" name="正文级别 1…"/>
          <p:cNvSpPr>
            <a:spLocks noGrp="1"/>
          </p:cNvSpPr>
          <p:nvPr>
            <p:ph type="body" sz="half" idx="1"/>
          </p:nvPr>
        </p:nvSpPr>
        <p:spPr>
          <a:xfrm>
            <a:off x="1473172" y="2610908"/>
            <a:ext cx="11592776" cy="9238192"/>
          </a:xfrm>
          <a:prstGeom prst="rect">
            <a:avLst/>
          </a:prstGeom>
        </p:spPr>
        <p:txBody>
          <a:bodyPr/>
          <a:lstStyle>
            <a:lvl1pPr marL="812800" indent="-812800">
              <a:lnSpc>
                <a:spcPct val="80000"/>
              </a:lnSpc>
              <a:spcBef>
                <a:spcPts val="5000"/>
              </a:spcBef>
              <a:defRPr sz="4800"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</a:defRPr>
            </a:lvl1pPr>
            <a:lvl2pPr marL="1422400" indent="-812800">
              <a:lnSpc>
                <a:spcPct val="80000"/>
              </a:lnSpc>
              <a:spcBef>
                <a:spcPts val="5000"/>
              </a:spcBef>
              <a:defRPr sz="4800"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</a:defRPr>
            </a:lvl2pPr>
            <a:lvl3pPr marL="2032000" indent="-812800">
              <a:lnSpc>
                <a:spcPct val="80000"/>
              </a:lnSpc>
              <a:spcBef>
                <a:spcPts val="5000"/>
              </a:spcBef>
              <a:defRPr sz="4800"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</a:defRPr>
            </a:lvl3pPr>
            <a:lvl4pPr marL="2641600" indent="-812800">
              <a:lnSpc>
                <a:spcPct val="80000"/>
              </a:lnSpc>
              <a:spcBef>
                <a:spcPts val="5000"/>
              </a:spcBef>
              <a:defRPr sz="4800"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</a:defRPr>
            </a:lvl4pPr>
            <a:lvl5pPr marL="3251200" indent="-812800">
              <a:lnSpc>
                <a:spcPct val="80000"/>
              </a:lnSpc>
              <a:spcBef>
                <a:spcPts val="5000"/>
              </a:spcBef>
              <a:defRPr sz="4800"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7" name="标题文本"/>
          <p:cNvSpPr>
            <a:spLocks noGrp="1"/>
          </p:cNvSpPr>
          <p:nvPr>
            <p:ph type="title"/>
          </p:nvPr>
        </p:nvSpPr>
        <p:spPr>
          <a:xfrm>
            <a:off x="1455577" y="564753"/>
            <a:ext cx="12251721" cy="1270728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-右侧图片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正文级别 1…"/>
          <p:cNvSpPr>
            <a:spLocks noGrp="1"/>
          </p:cNvSpPr>
          <p:nvPr>
            <p:ph type="body" sz="half" idx="1"/>
          </p:nvPr>
        </p:nvSpPr>
        <p:spPr>
          <a:xfrm>
            <a:off x="1494470" y="2610908"/>
            <a:ext cx="11571478" cy="9238192"/>
          </a:xfrm>
          <a:prstGeom prst="rect">
            <a:avLst/>
          </a:prstGeom>
        </p:spPr>
        <p:txBody>
          <a:bodyPr/>
          <a:lstStyle>
            <a:lvl1pPr marL="812800" indent="-812800">
              <a:lnSpc>
                <a:spcPct val="80000"/>
              </a:lnSpc>
              <a:spcBef>
                <a:spcPts val="5000"/>
              </a:spcBef>
              <a:defRPr sz="4800"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</a:defRPr>
            </a:lvl1pPr>
            <a:lvl2pPr marL="1422400" indent="-812800">
              <a:lnSpc>
                <a:spcPct val="80000"/>
              </a:lnSpc>
              <a:spcBef>
                <a:spcPts val="5000"/>
              </a:spcBef>
              <a:defRPr sz="4800"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</a:defRPr>
            </a:lvl2pPr>
            <a:lvl3pPr marL="2032000" indent="-812800">
              <a:lnSpc>
                <a:spcPct val="80000"/>
              </a:lnSpc>
              <a:spcBef>
                <a:spcPts val="5000"/>
              </a:spcBef>
              <a:defRPr sz="4800"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</a:defRPr>
            </a:lvl3pPr>
            <a:lvl4pPr marL="2641600" indent="-812800">
              <a:lnSpc>
                <a:spcPct val="80000"/>
              </a:lnSpc>
              <a:spcBef>
                <a:spcPts val="5000"/>
              </a:spcBef>
              <a:defRPr sz="4800"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</a:defRPr>
            </a:lvl4pPr>
            <a:lvl5pPr marL="3251200" indent="-812800">
              <a:lnSpc>
                <a:spcPct val="80000"/>
              </a:lnSpc>
              <a:spcBef>
                <a:spcPts val="5000"/>
              </a:spcBef>
              <a:defRPr sz="4800"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50" name="VCG41510236719.jpg"/>
          <p:cNvSpPr>
            <a:spLocks noGrp="1"/>
          </p:cNvSpPr>
          <p:nvPr>
            <p:ph type="pic" sz="half" idx="13"/>
          </p:nvPr>
        </p:nvSpPr>
        <p:spPr>
          <a:xfrm>
            <a:off x="15145411" y="1587"/>
            <a:ext cx="9276441" cy="137128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1" name="标题文本"/>
          <p:cNvSpPr>
            <a:spLocks noGrp="1"/>
          </p:cNvSpPr>
          <p:nvPr>
            <p:ph type="title"/>
          </p:nvPr>
        </p:nvSpPr>
        <p:spPr>
          <a:xfrm>
            <a:off x="1455577" y="412353"/>
            <a:ext cx="12251721" cy="12680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293F5"/>
                </a:solidFill>
              </a:defRPr>
            </a:lvl1pPr>
          </a:lstStyle>
          <a:p>
            <a:r>
              <a:rPr dirty="0"/>
              <a:t>标题文本</a:t>
            </a:r>
          </a:p>
        </p:txBody>
      </p:sp>
      <p:sp>
        <p:nvSpPr>
          <p:cNvPr id="152" name="矩形"/>
          <p:cNvSpPr/>
          <p:nvPr userDrawn="1"/>
        </p:nvSpPr>
        <p:spPr>
          <a:xfrm>
            <a:off x="-15942" y="790905"/>
            <a:ext cx="1392702" cy="900511"/>
          </a:xfrm>
          <a:prstGeom prst="rect">
            <a:avLst/>
          </a:prstGeom>
          <a:solidFill>
            <a:srgbClr val="4293F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007240" y="840979"/>
            <a:ext cx="762000" cy="762000"/>
          </a:xfrm>
          <a:prstGeom prst="rect">
            <a:avLst/>
          </a:prstGeom>
        </p:spPr>
      </p:pic>
      <p:sp>
        <p:nvSpPr>
          <p:cNvPr id="13" name="内容占位符 2"/>
          <p:cNvSpPr>
            <a:spLocks noGrp="1"/>
          </p:cNvSpPr>
          <p:nvPr>
            <p:ph sz="quarter" idx="11" hasCustomPrompt="1"/>
          </p:nvPr>
        </p:nvSpPr>
        <p:spPr>
          <a:xfrm>
            <a:off x="200851" y="797580"/>
            <a:ext cx="959116" cy="779463"/>
          </a:xfrm>
        </p:spPr>
        <p:txBody>
          <a:bodyPr>
            <a:noAutofit/>
          </a:bodyPr>
          <a:lstStyle>
            <a:lvl1pPr marL="0" indent="0" algn="ctr">
              <a:buNone/>
              <a:defRPr sz="5400" b="1" i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1</a:t>
            </a:r>
            <a:endParaRPr kumimoji="1" lang="zh-CN" altLang="en-US"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结束页-带纹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2D9">
            <a:alpha val="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文级别 1…"/>
          <p:cNvSpPr>
            <a:spLocks noGrp="1"/>
          </p:cNvSpPr>
          <p:nvPr>
            <p:ph type="body" idx="1"/>
          </p:nvPr>
        </p:nvSpPr>
        <p:spPr>
          <a:xfrm>
            <a:off x="1461927" y="3595820"/>
            <a:ext cx="21472846" cy="8889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2pPr marL="1058778" indent="-449178"/>
            <a:lvl3pPr marL="1668378" indent="-449178"/>
            <a:lvl4pPr marL="2277978" indent="-449178"/>
            <a:lvl5pPr marL="2887578" indent="-449178"/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" name="标题文本"/>
          <p:cNvSpPr>
            <a:spLocks noGrp="1"/>
          </p:cNvSpPr>
          <p:nvPr>
            <p:ph type="title"/>
          </p:nvPr>
        </p:nvSpPr>
        <p:spPr>
          <a:xfrm>
            <a:off x="1455577" y="361553"/>
            <a:ext cx="21472846" cy="12668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rPr dirty="0" err="1"/>
              <a:t>标题文本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5" r:id="rId3"/>
    <p:sldLayoutId id="2147483658" r:id="rId4"/>
    <p:sldLayoutId id="2147483659" r:id="rId5"/>
    <p:sldLayoutId id="2147483660" r:id="rId6"/>
    <p:sldLayoutId id="2147483667" r:id="rId7"/>
  </p:sldLayoutIdLst>
  <p:transition spd="med"/>
  <p:txStyles>
    <p:titleStyle>
      <a:lvl1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200" b="1" i="0" u="none" strike="noStrike" cap="none" spc="0" baseline="0">
          <a:ln>
            <a:noFill/>
          </a:ln>
          <a:solidFill>
            <a:srgbClr val="0052D9"/>
          </a:solidFill>
          <a:uFillTx/>
          <a:latin typeface="Microsoft YaHei" charset="0"/>
          <a:ea typeface="Microsoft YaHei" charset="0"/>
          <a:cs typeface="Microsoft YaHei" charset="0"/>
          <a:sym typeface="TTTGBMedium"/>
        </a:defRPr>
      </a:lvl1pPr>
      <a:lvl2pPr marL="0" marR="0" indent="228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200" b="0" i="0" u="none" strike="noStrike" cap="none" spc="0" baseline="0">
          <a:ln>
            <a:noFill/>
          </a:ln>
          <a:solidFill>
            <a:srgbClr val="034FD8"/>
          </a:solidFill>
          <a:uFillTx/>
          <a:latin typeface="+mn-lt"/>
          <a:ea typeface="+mn-ea"/>
          <a:cs typeface="+mn-cs"/>
          <a:sym typeface="TTTGBMedium"/>
        </a:defRPr>
      </a:lvl2pPr>
      <a:lvl3pPr marL="0" marR="0" indent="457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200" b="0" i="0" u="none" strike="noStrike" cap="none" spc="0" baseline="0">
          <a:ln>
            <a:noFill/>
          </a:ln>
          <a:solidFill>
            <a:srgbClr val="034FD8"/>
          </a:solidFill>
          <a:uFillTx/>
          <a:latin typeface="+mn-lt"/>
          <a:ea typeface="+mn-ea"/>
          <a:cs typeface="+mn-cs"/>
          <a:sym typeface="TTTGBMedium"/>
        </a:defRPr>
      </a:lvl3pPr>
      <a:lvl4pPr marL="0" marR="0" indent="6858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200" b="0" i="0" u="none" strike="noStrike" cap="none" spc="0" baseline="0">
          <a:ln>
            <a:noFill/>
          </a:ln>
          <a:solidFill>
            <a:srgbClr val="034FD8"/>
          </a:solidFill>
          <a:uFillTx/>
          <a:latin typeface="+mn-lt"/>
          <a:ea typeface="+mn-ea"/>
          <a:cs typeface="+mn-cs"/>
          <a:sym typeface="TTTGBMedium"/>
        </a:defRPr>
      </a:lvl4pPr>
      <a:lvl5pPr marL="0" marR="0" indent="9144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200" b="0" i="0" u="none" strike="noStrike" cap="none" spc="0" baseline="0">
          <a:ln>
            <a:noFill/>
          </a:ln>
          <a:solidFill>
            <a:srgbClr val="034FD8"/>
          </a:solidFill>
          <a:uFillTx/>
          <a:latin typeface="+mn-lt"/>
          <a:ea typeface="+mn-ea"/>
          <a:cs typeface="+mn-cs"/>
          <a:sym typeface="TTTGBMedium"/>
        </a:defRPr>
      </a:lvl5pPr>
      <a:lvl6pPr marL="0" marR="0" indent="11430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200" b="0" i="0" u="none" strike="noStrike" cap="none" spc="0" baseline="0">
          <a:ln>
            <a:noFill/>
          </a:ln>
          <a:solidFill>
            <a:srgbClr val="034FD8"/>
          </a:solidFill>
          <a:uFillTx/>
          <a:latin typeface="+mn-lt"/>
          <a:ea typeface="+mn-ea"/>
          <a:cs typeface="+mn-cs"/>
          <a:sym typeface="TTTGBMedium"/>
        </a:defRPr>
      </a:lvl6pPr>
      <a:lvl7pPr marL="0" marR="0" indent="1371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200" b="0" i="0" u="none" strike="noStrike" cap="none" spc="0" baseline="0">
          <a:ln>
            <a:noFill/>
          </a:ln>
          <a:solidFill>
            <a:srgbClr val="034FD8"/>
          </a:solidFill>
          <a:uFillTx/>
          <a:latin typeface="+mn-lt"/>
          <a:ea typeface="+mn-ea"/>
          <a:cs typeface="+mn-cs"/>
          <a:sym typeface="TTTGBMedium"/>
        </a:defRPr>
      </a:lvl7pPr>
      <a:lvl8pPr marL="0" marR="0" indent="1600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200" b="0" i="0" u="none" strike="noStrike" cap="none" spc="0" baseline="0">
          <a:ln>
            <a:noFill/>
          </a:ln>
          <a:solidFill>
            <a:srgbClr val="034FD8"/>
          </a:solidFill>
          <a:uFillTx/>
          <a:latin typeface="+mn-lt"/>
          <a:ea typeface="+mn-ea"/>
          <a:cs typeface="+mn-cs"/>
          <a:sym typeface="TTTGBMedium"/>
        </a:defRPr>
      </a:lvl8pPr>
      <a:lvl9pPr marL="0" marR="0" indent="18288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200" b="0" i="0" u="none" strike="noStrike" cap="none" spc="0" baseline="0">
          <a:ln>
            <a:noFill/>
          </a:ln>
          <a:solidFill>
            <a:srgbClr val="034FD8"/>
          </a:solidFill>
          <a:uFillTx/>
          <a:latin typeface="+mn-lt"/>
          <a:ea typeface="+mn-ea"/>
          <a:cs typeface="+mn-cs"/>
          <a:sym typeface="TTTGBMedium"/>
        </a:defRPr>
      </a:lvl9pPr>
    </p:titleStyle>
    <p:bodyStyle>
      <a:lvl1pPr marL="449179" marR="0" indent="-449179" algn="l" defTabSz="825500" rtl="0" latinLnBrk="0">
        <a:lnSpc>
          <a:spcPct val="100000"/>
        </a:lnSpc>
        <a:spcBef>
          <a:spcPts val="25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303337"/>
          </a:solidFill>
          <a:uFillTx/>
          <a:latin typeface="Microsoft YaHei" charset="0"/>
          <a:ea typeface="Microsoft YaHei" charset="0"/>
          <a:cs typeface="Microsoft YaHei" charset="0"/>
          <a:sym typeface="Helvetica"/>
        </a:defRPr>
      </a:lvl1pPr>
      <a:lvl2pPr marL="1031630" marR="0" indent="-422030" algn="l" defTabSz="825500" rtl="0" latinLnBrk="0">
        <a:lnSpc>
          <a:spcPct val="100000"/>
        </a:lnSpc>
        <a:spcBef>
          <a:spcPts val="25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303337"/>
          </a:solidFill>
          <a:uFillTx/>
          <a:latin typeface="Microsoft YaHei" charset="0"/>
          <a:ea typeface="Microsoft YaHei" charset="0"/>
          <a:cs typeface="Microsoft YaHei" charset="0"/>
          <a:sym typeface="Helvetica"/>
        </a:defRPr>
      </a:lvl2pPr>
      <a:lvl3pPr marL="1641230" marR="0" indent="-422030" algn="l" defTabSz="825500" rtl="0" latinLnBrk="0">
        <a:lnSpc>
          <a:spcPct val="100000"/>
        </a:lnSpc>
        <a:spcBef>
          <a:spcPts val="25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303337"/>
          </a:solidFill>
          <a:uFillTx/>
          <a:latin typeface="Microsoft YaHei" charset="0"/>
          <a:ea typeface="Microsoft YaHei" charset="0"/>
          <a:cs typeface="Microsoft YaHei" charset="0"/>
          <a:sym typeface="Helvetica"/>
        </a:defRPr>
      </a:lvl3pPr>
      <a:lvl4pPr marL="2250830" marR="0" indent="-422030" algn="l" defTabSz="825500" rtl="0" latinLnBrk="0">
        <a:lnSpc>
          <a:spcPct val="100000"/>
        </a:lnSpc>
        <a:spcBef>
          <a:spcPts val="25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303337"/>
          </a:solidFill>
          <a:uFillTx/>
          <a:latin typeface="Microsoft YaHei" charset="0"/>
          <a:ea typeface="Microsoft YaHei" charset="0"/>
          <a:cs typeface="Microsoft YaHei" charset="0"/>
          <a:sym typeface="Helvetica"/>
        </a:defRPr>
      </a:lvl4pPr>
      <a:lvl5pPr marL="2860430" marR="0" indent="-422030" algn="l" defTabSz="825500" rtl="0" latinLnBrk="0">
        <a:lnSpc>
          <a:spcPct val="100000"/>
        </a:lnSpc>
        <a:spcBef>
          <a:spcPts val="25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303337"/>
          </a:solidFill>
          <a:uFillTx/>
          <a:latin typeface="Microsoft YaHei" charset="0"/>
          <a:ea typeface="Microsoft YaHei" charset="0"/>
          <a:cs typeface="Microsoft YaHei" charset="0"/>
          <a:sym typeface="Helvetica"/>
        </a:defRPr>
      </a:lvl5pPr>
      <a:lvl6pPr marL="3470030" marR="0" indent="-422030" algn="l" defTabSz="825500" rtl="0" latinLnBrk="0">
        <a:lnSpc>
          <a:spcPct val="100000"/>
        </a:lnSpc>
        <a:spcBef>
          <a:spcPts val="25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303337"/>
          </a:solidFill>
          <a:uFillTx/>
          <a:latin typeface="Helvetica"/>
          <a:ea typeface="Helvetica"/>
          <a:cs typeface="Helvetica"/>
          <a:sym typeface="Helvetica"/>
        </a:defRPr>
      </a:lvl6pPr>
      <a:lvl7pPr marL="4079630" marR="0" indent="-422030" algn="l" defTabSz="825500" rtl="0" latinLnBrk="0">
        <a:lnSpc>
          <a:spcPct val="100000"/>
        </a:lnSpc>
        <a:spcBef>
          <a:spcPts val="25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303337"/>
          </a:solidFill>
          <a:uFillTx/>
          <a:latin typeface="Helvetica"/>
          <a:ea typeface="Helvetica"/>
          <a:cs typeface="Helvetica"/>
          <a:sym typeface="Helvetica"/>
        </a:defRPr>
      </a:lvl7pPr>
      <a:lvl8pPr marL="4689230" marR="0" indent="-422030" algn="l" defTabSz="825500" rtl="0" latinLnBrk="0">
        <a:lnSpc>
          <a:spcPct val="100000"/>
        </a:lnSpc>
        <a:spcBef>
          <a:spcPts val="25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303337"/>
          </a:solidFill>
          <a:uFillTx/>
          <a:latin typeface="Helvetica"/>
          <a:ea typeface="Helvetica"/>
          <a:cs typeface="Helvetica"/>
          <a:sym typeface="Helvetica"/>
        </a:defRPr>
      </a:lvl8pPr>
      <a:lvl9pPr marL="5298830" marR="0" indent="-422030" algn="l" defTabSz="825500" rtl="0" latinLnBrk="0">
        <a:lnSpc>
          <a:spcPct val="100000"/>
        </a:lnSpc>
        <a:spcBef>
          <a:spcPts val="25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303337"/>
          </a:solidFill>
          <a:uFillTx/>
          <a:latin typeface="Helvetica"/>
          <a:ea typeface="Helvetica"/>
          <a:cs typeface="Helvetica"/>
          <a:sym typeface="Helvetica"/>
        </a:defRPr>
      </a:lvl9pPr>
    </p:bodyStyle>
    <p:otherStyle>
      <a:lvl1pPr marL="0" marR="25400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254000" indent="2286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254000" indent="4572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254000" indent="6858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254000" indent="9144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254000" indent="11430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254000" indent="13716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254000" indent="16002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254000" indent="182880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52D9">
                <a:lumMod val="80000"/>
                <a:lumOff val="20000"/>
              </a:srgbClr>
            </a:gs>
            <a:gs pos="100000">
              <a:srgbClr val="0052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姓名 | 部门…"/>
          <p:cNvSpPr>
            <a:spLocks noGrp="1"/>
          </p:cNvSpPr>
          <p:nvPr>
            <p:ph type="body" idx="4294967295"/>
          </p:nvPr>
        </p:nvSpPr>
        <p:spPr>
          <a:xfrm>
            <a:off x="5764540" y="11121859"/>
            <a:ext cx="12854921" cy="1220847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indent="0" algn="ctr">
              <a:spcBef>
                <a:spcPts val="2000"/>
              </a:spcBef>
              <a:buSzTx/>
              <a:buNone/>
              <a:defRPr sz="2800">
                <a:solidFill>
                  <a:srgbClr val="FFFFFF">
                    <a:alpha val="70052"/>
                  </a:srgbClr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en-US" altLang="zh-CN" dirty="0">
                <a:solidFill>
                  <a:srgbClr val="FFFFFF">
                    <a:alpha val="70052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XXX</a:t>
            </a:r>
            <a:r>
              <a:rPr dirty="0">
                <a:solidFill>
                  <a:srgbClr val="FFFFFF">
                    <a:alpha val="70052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 | </a:t>
            </a:r>
            <a:r>
              <a:rPr lang="en-US" altLang="zh-CN" dirty="0">
                <a:solidFill>
                  <a:srgbClr val="FFFFFF">
                    <a:alpha val="70052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XXX</a:t>
            </a:r>
            <a:r>
              <a:rPr lang="zh-CN" altLang="en-US" dirty="0">
                <a:solidFill>
                  <a:srgbClr val="FFFFFF">
                    <a:alpha val="70052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部</a:t>
            </a:r>
            <a:endParaRPr lang="en-US" altLang="zh-CN" dirty="0">
              <a:solidFill>
                <a:srgbClr val="FFFFFF">
                  <a:alpha val="70052"/>
                </a:srgbClr>
              </a:solidFill>
              <a:latin typeface="Microsoft YaHei" charset="0"/>
              <a:ea typeface="Microsoft YaHei" charset="0"/>
              <a:cs typeface="Microsoft YaHei" charset="0"/>
            </a:endParaRPr>
          </a:p>
          <a:p>
            <a:pPr marL="0" indent="0" algn="ctr">
              <a:spcBef>
                <a:spcPts val="2000"/>
              </a:spcBef>
              <a:buSzTx/>
              <a:buNone/>
              <a:defRPr sz="2800">
                <a:solidFill>
                  <a:srgbClr val="FFFFFF">
                    <a:alpha val="70052"/>
                  </a:srgbClr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en-US" altLang="zh-CN" dirty="0">
                <a:solidFill>
                  <a:srgbClr val="FFFFFF">
                    <a:alpha val="70052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XXXX</a:t>
            </a:r>
            <a:r>
              <a:rPr dirty="0">
                <a:solidFill>
                  <a:srgbClr val="FFFFFF">
                    <a:alpha val="70052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.</a:t>
            </a:r>
            <a:r>
              <a:rPr lang="en-US" altLang="zh-CN" dirty="0">
                <a:solidFill>
                  <a:srgbClr val="FFFFFF">
                    <a:alpha val="70052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XX</a:t>
            </a:r>
            <a:r>
              <a:rPr dirty="0">
                <a:solidFill>
                  <a:srgbClr val="FFFFFF">
                    <a:alpha val="70052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.</a:t>
            </a:r>
            <a:r>
              <a:rPr lang="en-US" altLang="zh-CN" dirty="0">
                <a:solidFill>
                  <a:srgbClr val="FFFFFF">
                    <a:alpha val="70052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XX</a:t>
            </a:r>
            <a:endParaRPr dirty="0">
              <a:solidFill>
                <a:srgbClr val="FFFFFF">
                  <a:alpha val="70052"/>
                </a:srgb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35" name="Keynote Themes For Digital Guangdong"/>
          <p:cNvSpPr>
            <a:spLocks noGrp="1"/>
          </p:cNvSpPr>
          <p:nvPr>
            <p:ph type="body" sz="quarter" idx="1"/>
          </p:nvPr>
        </p:nvSpPr>
        <p:spPr>
          <a:xfrm>
            <a:off x="1886214" y="7687528"/>
            <a:ext cx="20611572" cy="126748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altLang="zh-CN" sz="4400" dirty="0">
                <a:latin typeface="TTTGB Medium" panose="020C06030202040F0204" pitchFamily="34" charset="-122"/>
                <a:ea typeface="TTTGB Medium" panose="020C06030202040F0204" pitchFamily="34" charset="-122"/>
              </a:rPr>
              <a:t>XXXX Usability Report</a:t>
            </a:r>
            <a:endParaRPr lang="en-US" altLang="zh-CN" sz="6000" dirty="0">
              <a:latin typeface="TTTGB Medium" panose="020C06030202040F0204" pitchFamily="34" charset="-122"/>
              <a:ea typeface="TTTGB Medium" panose="020C06030202040F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C4C09FC-BCC3-974A-B316-5C0A373EC906}"/>
              </a:ext>
            </a:extLst>
          </p:cNvPr>
          <p:cNvSpPr/>
          <p:nvPr/>
        </p:nvSpPr>
        <p:spPr>
          <a:xfrm>
            <a:off x="10978342" y="0"/>
            <a:ext cx="2427316" cy="2009544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36" name="数字广东模板"/>
          <p:cNvSpPr>
            <a:spLocks noGrp="1"/>
          </p:cNvSpPr>
          <p:nvPr>
            <p:ph type="title"/>
          </p:nvPr>
        </p:nvSpPr>
        <p:spPr>
          <a:xfrm>
            <a:off x="1886214" y="4273248"/>
            <a:ext cx="20611572" cy="325490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altLang="zh-CN" sz="132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XXX</a:t>
            </a:r>
            <a:r>
              <a:rPr lang="zh-CN" altLang="en-US" sz="132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可用性报告</a:t>
            </a:r>
            <a:endParaRPr b="1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CFD04D5-54BD-4107-821C-82A45DAB647C}"/>
              </a:ext>
            </a:extLst>
          </p:cNvPr>
          <p:cNvSpPr txBox="1"/>
          <p:nvPr/>
        </p:nvSpPr>
        <p:spPr>
          <a:xfrm>
            <a:off x="10978342" y="716704"/>
            <a:ext cx="2427316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3600" b="0" i="0" u="none" strike="noStrike" cap="none" spc="0" normalizeH="0" baseline="0" dirty="0">
                <a:ln>
                  <a:noFill/>
                </a:ln>
                <a:solidFill>
                  <a:srgbClr val="4293F5"/>
                </a:solidFill>
                <a:effectLst/>
                <a:uFillTx/>
                <a:latin typeface="腾讯体 W7" panose="020C08030202040F0204" pitchFamily="34" charset="-122"/>
                <a:ea typeface="腾讯体 W7" panose="020C08030202040F0204" pitchFamily="34" charset="-122"/>
                <a:sym typeface="Helvetica"/>
              </a:rPr>
              <a:t>产品</a:t>
            </a:r>
            <a:r>
              <a:rPr kumimoji="0" lang="en-US" altLang="zh-CN" sz="3600" b="0" i="0" u="none" strike="noStrike" cap="none" spc="0" normalizeH="0" baseline="0" dirty="0">
                <a:ln>
                  <a:noFill/>
                </a:ln>
                <a:solidFill>
                  <a:srgbClr val="4293F5"/>
                </a:solidFill>
                <a:effectLst/>
                <a:uFillTx/>
                <a:latin typeface="腾讯体 W7" panose="020C08030202040F0204" pitchFamily="34" charset="-122"/>
                <a:ea typeface="腾讯体 W7" panose="020C08030202040F0204" pitchFamily="34" charset="-122"/>
                <a:sym typeface="Helvetica"/>
              </a:rPr>
              <a:t>logo</a:t>
            </a:r>
            <a:endParaRPr kumimoji="0" lang="zh-CN" altLang="en-US" sz="3600" b="0" i="0" u="none" strike="noStrike" cap="none" spc="0" normalizeH="0" baseline="0" dirty="0">
              <a:ln>
                <a:noFill/>
              </a:ln>
              <a:solidFill>
                <a:srgbClr val="4293F5"/>
              </a:solidFill>
              <a:effectLst/>
              <a:uFillTx/>
              <a:latin typeface="腾讯体 W7" panose="020C08030202040F0204" pitchFamily="34" charset="-122"/>
              <a:ea typeface="腾讯体 W7" panose="020C08030202040F0204" pitchFamily="34" charset="-122"/>
              <a:sym typeface="Helvetica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DB4314D-48C6-024A-AF69-47BEB603692A}"/>
              </a:ext>
            </a:extLst>
          </p:cNvPr>
          <p:cNvSpPr/>
          <p:nvPr/>
        </p:nvSpPr>
        <p:spPr>
          <a:xfrm>
            <a:off x="10978342" y="13598434"/>
            <a:ext cx="2427316" cy="117566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9433634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B8B644D5-4707-4B27-BAB6-401B411B2C7E}"/>
              </a:ext>
            </a:extLst>
          </p:cNvPr>
          <p:cNvSpPr/>
          <p:nvPr/>
        </p:nvSpPr>
        <p:spPr>
          <a:xfrm>
            <a:off x="1455577" y="2694401"/>
            <a:ext cx="10572245" cy="9863846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1F314E"/>
            </a:solidFill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49" name="标题区域"/>
          <p:cNvSpPr>
            <a:spLocks noGrp="1"/>
          </p:cNvSpPr>
          <p:nvPr>
            <p:ph type="title"/>
          </p:nvPr>
        </p:nvSpPr>
        <p:spPr>
          <a:xfrm>
            <a:off x="1455577" y="520577"/>
            <a:ext cx="21472846" cy="127317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sz="4000" b="0" dirty="0">
                <a:solidFill>
                  <a:srgbClr val="53585F"/>
                </a:solidFill>
                <a:latin typeface="TTTGB Medium" panose="020C06030202040F0204" pitchFamily="34" charset="-122"/>
                <a:ea typeface="TTTGB Medium" panose="020C06030202040F0204" pitchFamily="34" charset="-122"/>
              </a:rPr>
              <a:t>模块</a:t>
            </a:r>
            <a:r>
              <a:rPr lang="en-US" altLang="zh-CN" sz="4000" b="0" dirty="0">
                <a:solidFill>
                  <a:srgbClr val="53585F"/>
                </a:solidFill>
                <a:latin typeface="TTTGB Medium" panose="020C06030202040F0204" pitchFamily="34" charset="-122"/>
                <a:ea typeface="TTTGB Medium" panose="020C06030202040F0204" pitchFamily="34" charset="-122"/>
              </a:rPr>
              <a:t>X</a:t>
            </a:r>
            <a:br>
              <a:rPr lang="en-US" altLang="zh-CN" sz="6600" dirty="0">
                <a:solidFill>
                  <a:srgbClr val="4293F5"/>
                </a:solidFill>
                <a:latin typeface="TTTGB Medium" panose="020C06030202040F0204" pitchFamily="34" charset="-122"/>
                <a:ea typeface="TTTGB Medium" panose="020C06030202040F0204" pitchFamily="34" charset="-122"/>
              </a:rPr>
            </a:br>
            <a:r>
              <a:rPr lang="en-US" altLang="zh-CN" sz="6600" dirty="0">
                <a:latin typeface="TTTGB Medium" panose="020C06030202040F0204" pitchFamily="34" charset="-122"/>
                <a:ea typeface="TTTGB Medium" panose="020C06030202040F0204" pitchFamily="34" charset="-122"/>
              </a:rPr>
              <a:t>XXXXXXXXXXXXXXXXXXXXXXXXXXXX</a:t>
            </a:r>
            <a:endParaRPr sz="6600" dirty="0">
              <a:solidFill>
                <a:srgbClr val="4293F5"/>
              </a:solidFill>
              <a:latin typeface="TTTGB Medium" panose="020C06030202040F0204" pitchFamily="34" charset="-122"/>
              <a:ea typeface="TTTGB Medium" panose="020C06030202040F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964478" y="5887138"/>
            <a:ext cx="1649895" cy="31803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“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1338057" y="7852077"/>
            <a:ext cx="1649895" cy="31803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”</a:t>
            </a:r>
          </a:p>
        </p:txBody>
      </p:sp>
      <p:sp>
        <p:nvSpPr>
          <p:cNvPr id="10" name="内容区域"/>
          <p:cNvSpPr/>
          <p:nvPr/>
        </p:nvSpPr>
        <p:spPr>
          <a:xfrm>
            <a:off x="14253288" y="2976826"/>
            <a:ext cx="8695588" cy="3881118"/>
          </a:xfrm>
          <a:prstGeom prst="rect">
            <a:avLst/>
          </a:prstGeom>
          <a:ln w="38100">
            <a:noFill/>
            <a:custDash>
              <a:ds d="600000" sp="600000"/>
            </a:custDash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t" anchorCtr="0"/>
          <a:lstStyle/>
          <a:p>
            <a:pPr marL="571500" indent="-5715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3200" dirty="0">
                <a:latin typeface="TTTGB Medium" panose="020C06030202040F0204" pitchFamily="34" charset="-122"/>
                <a:ea typeface="TTTGB Medium" panose="020C06030202040F0204" pitchFamily="34" charset="-122"/>
              </a:rPr>
              <a:t>（问题详细描述）</a:t>
            </a:r>
            <a:r>
              <a:rPr lang="en-US" altLang="zh-CN" sz="3200" dirty="0">
                <a:latin typeface="TTTGB Medium" panose="020C06030202040F0204" pitchFamily="34" charset="-122"/>
                <a:ea typeface="TTTGB Medium" panose="020C06030202040F0204" pitchFamily="34" charset="-122"/>
              </a:rPr>
              <a:t>XXXXXXXXXXXXXXXXXXXXXXXXXXXXXX</a:t>
            </a:r>
          </a:p>
          <a:p>
            <a:pPr marL="571500" indent="-5715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200" dirty="0">
                <a:latin typeface="TTTGB Medium" panose="020C06030202040F0204" pitchFamily="34" charset="-122"/>
                <a:ea typeface="TTTGB Medium" panose="020C06030202040F0204" pitchFamily="34" charset="-122"/>
              </a:rPr>
              <a:t>XXXXXXXXXXXXXXXXXXXXXXXXXXXXXXXXXXXXXXXXXXXXXXXXXXXXXXXX</a:t>
            </a:r>
          </a:p>
          <a:p>
            <a:pPr marL="571500" indent="-5715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sz="3200" dirty="0">
              <a:latin typeface="TTTGB Medium" panose="020C06030202040F0204" pitchFamily="34" charset="-122"/>
              <a:ea typeface="TTTGB Medium" panose="020C06030202040F0204" pitchFamily="34" charset="-122"/>
            </a:endParaRPr>
          </a:p>
        </p:txBody>
      </p:sp>
      <p:sp>
        <p:nvSpPr>
          <p:cNvPr id="11" name="内容区域"/>
          <p:cNvSpPr/>
          <p:nvPr/>
        </p:nvSpPr>
        <p:spPr>
          <a:xfrm>
            <a:off x="15445409" y="6411236"/>
            <a:ext cx="6142382" cy="3181874"/>
          </a:xfrm>
          <a:prstGeom prst="rect">
            <a:avLst/>
          </a:prstGeom>
          <a:ln w="38100">
            <a:noFill/>
            <a:custDash>
              <a:ds d="600000" sp="600000"/>
            </a:custDash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l">
              <a:lnSpc>
                <a:spcPct val="125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（用户原话）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XXXXXXXXXXXXXXXXXXXXXXXXXXXXXXXXXXXXXXXXXXXXXXXXXXXXXXXXXXXXXXXX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5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——P5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，男，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29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XX..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（相关重要标签）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5000"/>
              </a:lnSpc>
            </a:pPr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5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（用户原话）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XXXXXXXXXXXXXXXXXXXXXXXXXXXXXXXXXXXXXXXXXXXXXXXXXXXXXXXXXXXXXXXX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5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——P6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，女，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XX..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（相关重要标签）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6665761" y="1113025"/>
            <a:ext cx="1689652" cy="522129"/>
          </a:xfrm>
          <a:prstGeom prst="roundRect">
            <a:avLst/>
          </a:prstGeom>
          <a:solidFill>
            <a:srgbClr val="FFC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rPr>
              <a:t>次要问题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2319550" y="2155348"/>
            <a:ext cx="3294823" cy="1087477"/>
            <a:chOff x="2367807" y="10931524"/>
            <a:chExt cx="1576273" cy="1087477"/>
          </a:xfrm>
        </p:grpSpPr>
        <p:sp>
          <p:nvSpPr>
            <p:cNvPr id="18" name="圆角矩形标注 17"/>
            <p:cNvSpPr/>
            <p:nvPr/>
          </p:nvSpPr>
          <p:spPr>
            <a:xfrm>
              <a:off x="2397984" y="11057438"/>
              <a:ext cx="1518033" cy="826279"/>
            </a:xfrm>
            <a:prstGeom prst="wedgeRoundRectCallout">
              <a:avLst>
                <a:gd name="adj1" fmla="val 31546"/>
                <a:gd name="adj2" fmla="val 67312"/>
                <a:gd name="adj3" fmla="val 16667"/>
              </a:avLst>
            </a:prstGeom>
            <a:solidFill>
              <a:srgbClr val="FFFFFF"/>
            </a:solidFill>
            <a:ln w="38100" cap="flat">
              <a:solidFill>
                <a:srgbClr val="53585F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2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367807" y="10931524"/>
              <a:ext cx="1576273" cy="10874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3200" b="0" i="0" u="none" strike="noStrike" cap="none" spc="0" normalizeH="0" baseline="0" dirty="0">
                  <a:ln>
                    <a:noFill/>
                  </a:ln>
                  <a:solidFill>
                    <a:schemeClr val="accent6">
                      <a:hueOff val="10811956"/>
                      <a:satOff val="-58544"/>
                      <a:lumOff val="-9736"/>
                    </a:schemeClr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sym typeface="Helvetica"/>
                </a:rPr>
                <a:t>X</a:t>
              </a:r>
              <a:r>
                <a:rPr kumimoji="0" lang="zh-CN" altLang="en-US" sz="3200" b="0" i="0" u="none" strike="noStrike" cap="none" spc="0" normalizeH="0" baseline="0" dirty="0">
                  <a:ln>
                    <a:noFill/>
                  </a:ln>
                  <a:solidFill>
                    <a:schemeClr val="accent6">
                      <a:hueOff val="10811956"/>
                      <a:satOff val="-58544"/>
                      <a:lumOff val="-9736"/>
                    </a:schemeClr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sym typeface="Helvetica"/>
                </a:rPr>
                <a:t>人提及</a:t>
              </a:r>
              <a:r>
                <a:rPr kumimoji="0" lang="en-US" altLang="zh-CN" sz="3200" b="0" i="0" u="none" strike="noStrike" cap="none" spc="0" normalizeH="0" baseline="0" dirty="0">
                  <a:ln>
                    <a:noFill/>
                  </a:ln>
                  <a:solidFill>
                    <a:schemeClr val="accent6">
                      <a:hueOff val="10811956"/>
                      <a:satOff val="-58544"/>
                      <a:lumOff val="-9736"/>
                    </a:schemeClr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sym typeface="Helvetica"/>
                </a:rPr>
                <a:t>/</a:t>
              </a:r>
              <a:r>
                <a:rPr kumimoji="0" lang="zh-CN" altLang="en-US" sz="3200" b="0" i="0" u="none" strike="noStrike" cap="none" spc="0" normalizeH="0" baseline="0" dirty="0">
                  <a:ln>
                    <a:noFill/>
                  </a:ln>
                  <a:solidFill>
                    <a:schemeClr val="accent6">
                      <a:hueOff val="10811956"/>
                      <a:satOff val="-58544"/>
                      <a:lumOff val="-9736"/>
                    </a:schemeClr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sym typeface="Helvetica"/>
                </a:rPr>
                <a:t>总人数</a:t>
              </a:r>
              <a:endParaRPr kumimoji="0" lang="zh-CN" altLang="en-US" sz="3600" b="0" i="0" u="none" strike="noStrike" cap="none" spc="0" normalizeH="0" baseline="0" dirty="0">
                <a:ln>
                  <a:noFill/>
                </a:ln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sym typeface="Helvetica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4184873" y="6106792"/>
            <a:ext cx="1483744" cy="608888"/>
          </a:xfrm>
          <a:prstGeom prst="rect">
            <a:avLst/>
          </a:prstGeom>
          <a:solidFill>
            <a:srgbClr val="FF0000">
              <a:alpha val="20000"/>
            </a:srgbClr>
          </a:solidFill>
          <a:ln w="381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圆角矩形 12">
            <a:extLst>
              <a:ext uri="{FF2B5EF4-FFF2-40B4-BE49-F238E27FC236}">
                <a16:creationId xmlns:a16="http://schemas.microsoft.com/office/drawing/2014/main" id="{03EAB2E8-3BE0-4FD1-97C2-39F2D5939BF1}"/>
              </a:ext>
            </a:extLst>
          </p:cNvPr>
          <p:cNvSpPr/>
          <p:nvPr/>
        </p:nvSpPr>
        <p:spPr>
          <a:xfrm>
            <a:off x="18580629" y="1113025"/>
            <a:ext cx="1689652" cy="52212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rPr>
              <a:t>下版改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F474466-023A-41CE-A0DC-23340F7EAB45}"/>
              </a:ext>
            </a:extLst>
          </p:cNvPr>
          <p:cNvSpPr txBox="1"/>
          <p:nvPr/>
        </p:nvSpPr>
        <p:spPr>
          <a:xfrm>
            <a:off x="1750978" y="3174660"/>
            <a:ext cx="3929975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zh-CN" altLang="en-US" sz="2800" dirty="0"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（手机</a:t>
            </a:r>
            <a:r>
              <a:rPr lang="en-US" altLang="zh-CN" sz="2800" dirty="0"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/</a:t>
            </a:r>
            <a:r>
              <a:rPr lang="zh-CN" altLang="en-US" sz="2800" dirty="0"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电脑截屏）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E2E7F7C0-6E98-432D-B44D-C4991A057E13}"/>
              </a:ext>
            </a:extLst>
          </p:cNvPr>
          <p:cNvSpPr txBox="1"/>
          <p:nvPr/>
        </p:nvSpPr>
        <p:spPr>
          <a:xfrm>
            <a:off x="5680953" y="6106792"/>
            <a:ext cx="3716647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zh-CN" altLang="en-US" sz="2800" dirty="0"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（局部重点区域标出）</a:t>
            </a:r>
            <a:endParaRPr kumimoji="0" lang="zh-CN" altLang="en-US" sz="2800" u="none" strike="noStrike" cap="none" spc="0" normalizeH="0" baseline="0" dirty="0">
              <a:ln>
                <a:noFill/>
              </a:ln>
              <a:solidFill>
                <a:schemeClr val="accent6">
                  <a:hueOff val="10811956"/>
                  <a:satOff val="-58544"/>
                  <a:lumOff val="-9736"/>
                </a:schemeClr>
              </a:solidFill>
              <a:effectLst/>
              <a:uFillTx/>
              <a:latin typeface="Microsoft YaHei Light" panose="020B0503020204020204" pitchFamily="34" charset="-122"/>
              <a:ea typeface="Microsoft YaHei Light" panose="020B0503020204020204" pitchFamily="34" charset="-122"/>
              <a:sym typeface="Helvetica"/>
            </a:endParaRPr>
          </a:p>
        </p:txBody>
      </p:sp>
      <p:sp>
        <p:nvSpPr>
          <p:cNvPr id="23" name="1">
            <a:extLst>
              <a:ext uri="{FF2B5EF4-FFF2-40B4-BE49-F238E27FC236}">
                <a16:creationId xmlns:a16="http://schemas.microsoft.com/office/drawing/2014/main" id="{059AD29E-EA49-5649-8AD6-896F3229D46B}"/>
              </a:ext>
            </a:extLst>
          </p:cNvPr>
          <p:cNvSpPr txBox="1">
            <a:spLocks/>
          </p:cNvSpPr>
          <p:nvPr/>
        </p:nvSpPr>
        <p:spPr>
          <a:xfrm>
            <a:off x="-203841" y="479028"/>
            <a:ext cx="1017453" cy="1155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marL="449179" marR="0" indent="-449179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1pPr>
            <a:lvl2pPr marL="10587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2pPr>
            <a:lvl3pPr marL="16683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3pPr>
            <a:lvl4pPr marL="22779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4pPr>
            <a:lvl5pPr marL="28875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5pPr>
            <a:lvl6pPr marL="34700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40796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46892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52988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lvl="1" indent="228600" algn="ctr" hangingPunct="1">
              <a:spcBef>
                <a:spcPts val="0"/>
              </a:spcBef>
              <a:buSzTx/>
              <a:buFontTx/>
              <a:buNone/>
              <a:defRPr sz="6400">
                <a:solidFill>
                  <a:srgbClr val="FFFFFF"/>
                </a:solidFill>
                <a:latin typeface="+mn-lt"/>
                <a:ea typeface="+mn-ea"/>
                <a:cs typeface="+mn-cs"/>
                <a:sym typeface="TTTGBMedium"/>
              </a:defRPr>
            </a:pPr>
            <a:r>
              <a:rPr lang="en-US" altLang="zh-CN" sz="6400" b="1" i="0" dirty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TTTGBMedium"/>
              </a:rPr>
              <a:t>4</a:t>
            </a:r>
            <a:endParaRPr lang="en-US" sz="6400" b="1" i="0" dirty="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TTTGBMedium"/>
            </a:endParaRPr>
          </a:p>
        </p:txBody>
      </p:sp>
      <p:sp>
        <p:nvSpPr>
          <p:cNvPr id="24" name="圆角矩形 23">
            <a:extLst>
              <a:ext uri="{FF2B5EF4-FFF2-40B4-BE49-F238E27FC236}">
                <a16:creationId xmlns:a16="http://schemas.microsoft.com/office/drawing/2014/main" id="{4AE377C9-F4C0-884E-BD87-4C3DDD470682}"/>
              </a:ext>
            </a:extLst>
          </p:cNvPr>
          <p:cNvSpPr/>
          <p:nvPr/>
        </p:nvSpPr>
        <p:spPr>
          <a:xfrm>
            <a:off x="13557392" y="10197083"/>
            <a:ext cx="9918415" cy="2361164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381000" dist="88900" dir="2700000" algn="tl" rotWithShape="0">
              <a:srgbClr val="0052D9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7E9B6B91-A226-FE4E-9869-1D84273DD819}"/>
              </a:ext>
            </a:extLst>
          </p:cNvPr>
          <p:cNvSpPr/>
          <p:nvPr/>
        </p:nvSpPr>
        <p:spPr>
          <a:xfrm>
            <a:off x="14253288" y="10592362"/>
            <a:ext cx="84404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3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建议：</a:t>
            </a:r>
            <a:r>
              <a:rPr lang="en-US" altLang="zh-CN" sz="3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XXXXXXXXXXXXXXXXXXXXXXXXXXXXXXXXXXXXXXXXXXXXXXXXXXXXXXXXXXXXXX</a:t>
            </a:r>
            <a:endParaRPr lang="zh-CN" altLang="en-US" sz="3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185015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78F2C07-370F-364D-A812-1B389D8A7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7255" y="3456790"/>
            <a:ext cx="1582691" cy="1284070"/>
          </a:xfrm>
          <a:prstGeom prst="rect">
            <a:avLst/>
          </a:prstGeom>
        </p:spPr>
      </p:pic>
      <p:sp>
        <p:nvSpPr>
          <p:cNvPr id="2" name="文本占位符 1"/>
          <p:cNvSpPr>
            <a:spLocks noGrp="1"/>
          </p:cNvSpPr>
          <p:nvPr>
            <p:ph type="body" idx="1"/>
          </p:nvPr>
        </p:nvSpPr>
        <p:spPr>
          <a:xfrm>
            <a:off x="2137254" y="4219456"/>
            <a:ext cx="20109492" cy="527708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1000" b="1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其他发现</a:t>
            </a:r>
            <a:endParaRPr lang="en-US" altLang="zh-CN" sz="11000" b="1" dirty="0">
              <a:solidFill>
                <a:srgbClr val="1F314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4000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XXX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4000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XXX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D4A40320-0698-804E-96C2-3A0219EBB92A}"/>
              </a:ext>
            </a:extLst>
          </p:cNvPr>
          <p:cNvSpPr/>
          <p:nvPr/>
        </p:nvSpPr>
        <p:spPr>
          <a:xfrm>
            <a:off x="0" y="4862946"/>
            <a:ext cx="311727" cy="1662546"/>
          </a:xfrm>
          <a:prstGeom prst="rect">
            <a:avLst/>
          </a:prstGeom>
          <a:solidFill>
            <a:srgbClr val="0052D9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576695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97448EF7-E3E6-684B-B38A-B5EB7294FA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7252" y="3432096"/>
            <a:ext cx="1582691" cy="1308764"/>
          </a:xfrm>
          <a:prstGeom prst="rect">
            <a:avLst/>
          </a:prstGeom>
        </p:spPr>
      </p:pic>
      <p:sp>
        <p:nvSpPr>
          <p:cNvPr id="2" name="文本占位符 1"/>
          <p:cNvSpPr>
            <a:spLocks noGrp="1"/>
          </p:cNvSpPr>
          <p:nvPr>
            <p:ph type="body" idx="1"/>
          </p:nvPr>
        </p:nvSpPr>
        <p:spPr>
          <a:xfrm>
            <a:off x="2137254" y="4219456"/>
            <a:ext cx="20109492" cy="527708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1000" b="1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附录</a:t>
            </a:r>
            <a:endParaRPr lang="en-US" altLang="zh-CN" sz="11000" b="1" dirty="0">
              <a:solidFill>
                <a:srgbClr val="1F314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4000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用户信息表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4000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辅助问卷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D4A40320-0698-804E-96C2-3A0219EBB92A}"/>
              </a:ext>
            </a:extLst>
          </p:cNvPr>
          <p:cNvSpPr/>
          <p:nvPr/>
        </p:nvSpPr>
        <p:spPr>
          <a:xfrm>
            <a:off x="0" y="4862946"/>
            <a:ext cx="311727" cy="1662546"/>
          </a:xfrm>
          <a:prstGeom prst="rect">
            <a:avLst/>
          </a:prstGeom>
          <a:solidFill>
            <a:srgbClr val="0052D9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6586669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区域"/>
          <p:cNvSpPr txBox="1">
            <a:spLocks/>
          </p:cNvSpPr>
          <p:nvPr/>
        </p:nvSpPr>
        <p:spPr>
          <a:xfrm>
            <a:off x="769776" y="548589"/>
            <a:ext cx="21472846" cy="1273176"/>
          </a:xfrm>
          <a:prstGeom prst="rect">
            <a:avLst/>
          </a:prstGeom>
        </p:spPr>
        <p:txBody>
          <a:bodyPr anchor="b" anchorCtr="0"/>
          <a:lstStyle>
            <a:lvl1pPr marL="0" marR="0" indent="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1" i="0" u="none" strike="noStrike" cap="none" spc="0" baseline="0">
                <a:ln>
                  <a:noFill/>
                </a:ln>
                <a:solidFill>
                  <a:srgbClr val="4293F5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TTTGBMedium"/>
              </a:defRPr>
            </a:lvl1pPr>
            <a:lvl2pPr marL="0" marR="0" indent="2286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2pPr>
            <a:lvl3pPr marL="0" marR="0" indent="4572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3pPr>
            <a:lvl4pPr marL="0" marR="0" indent="6858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4pPr>
            <a:lvl5pPr marL="0" marR="0" indent="9144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5pPr>
            <a:lvl6pPr marL="0" marR="0" indent="11430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6pPr>
            <a:lvl7pPr marL="0" marR="0" indent="13716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7pPr>
            <a:lvl8pPr marL="0" marR="0" indent="16002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8pPr>
            <a:lvl9pPr marL="0" marR="0" indent="18288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9pPr>
          </a:lstStyle>
          <a:p>
            <a:pPr hangingPunct="1"/>
            <a:r>
              <a:rPr lang="zh-CN" altLang="en-US" sz="6600" dirty="0">
                <a:solidFill>
                  <a:srgbClr val="0052D9"/>
                </a:solidFill>
                <a:latin typeface="TTTGB Medium" panose="020C06030202040F0204" pitchFamily="34" charset="-122"/>
                <a:ea typeface="TTTGB Medium" panose="020C06030202040F0204" pitchFamily="34" charset="-122"/>
              </a:rPr>
              <a:t>测试用户详细信息表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537393"/>
              </p:ext>
            </p:extLst>
          </p:nvPr>
        </p:nvGraphicFramePr>
        <p:xfrm>
          <a:off x="2916585" y="2560199"/>
          <a:ext cx="18550830" cy="9127760"/>
        </p:xfrm>
        <a:graphic>
          <a:graphicData uri="http://schemas.openxmlformats.org/drawingml/2006/table">
            <a:tbl>
              <a:tblPr firstRow="1" bandRow="1">
                <a:tableStyleId>{02C45191-FC8D-41DE-A9EE-57D2576E2034}</a:tableStyleId>
              </a:tblPr>
              <a:tblGrid>
                <a:gridCol w="12066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4507">
                  <a:extLst>
                    <a:ext uri="{9D8B030D-6E8A-4147-A177-3AD203B41FA5}">
                      <a16:colId xmlns:a16="http://schemas.microsoft.com/office/drawing/2014/main" val="4203179658"/>
                    </a:ext>
                  </a:extLst>
                </a:gridCol>
                <a:gridCol w="1234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82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82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614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1327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4280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4825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770853">
                  <a:extLst>
                    <a:ext uri="{9D8B030D-6E8A-4147-A177-3AD203B41FA5}">
                      <a16:colId xmlns:a16="http://schemas.microsoft.com/office/drawing/2014/main" val="2377055258"/>
                    </a:ext>
                  </a:extLst>
                </a:gridCol>
              </a:tblGrid>
              <a:tr h="13503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dirty="0">
                          <a:latin typeface="+mn-ea"/>
                          <a:ea typeface="+mn-ea"/>
                        </a:rPr>
                        <a:t>编号</a:t>
                      </a:r>
                    </a:p>
                  </a:txBody>
                  <a:tcPr anchor="ctr">
                    <a:solidFill>
                      <a:srgbClr val="0052D9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254000" indent="0" algn="ctr" defTabSz="825500" rtl="0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zh-CN" altLang="en-US" sz="2400" b="0" i="0" u="none" strike="noStrike" cap="none" spc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uFillTx/>
                          <a:latin typeface="+mn-ea"/>
                          <a:ea typeface="+mn-ea"/>
                          <a:cs typeface="Helvetica Neue Medium"/>
                          <a:sym typeface="Helvetica Light"/>
                        </a:rPr>
                        <a:t>用户类型</a:t>
                      </a:r>
                    </a:p>
                  </a:txBody>
                  <a:tcPr anchor="ctr">
                    <a:solidFill>
                      <a:srgbClr val="0052D9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dirty="0">
                          <a:latin typeface="+mn-ea"/>
                          <a:ea typeface="+mn-ea"/>
                        </a:rPr>
                        <a:t>姓名</a:t>
                      </a:r>
                    </a:p>
                  </a:txBody>
                  <a:tcPr anchor="ctr">
                    <a:solidFill>
                      <a:srgbClr val="0052D9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dirty="0">
                          <a:latin typeface="+mn-ea"/>
                          <a:ea typeface="+mn-ea"/>
                        </a:rPr>
                        <a:t>性别</a:t>
                      </a:r>
                    </a:p>
                  </a:txBody>
                  <a:tcPr anchor="ctr">
                    <a:solidFill>
                      <a:srgbClr val="0052D9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dirty="0">
                          <a:latin typeface="+mn-ea"/>
                          <a:ea typeface="+mn-ea"/>
                        </a:rPr>
                        <a:t>年龄</a:t>
                      </a:r>
                    </a:p>
                  </a:txBody>
                  <a:tcPr anchor="ctr">
                    <a:solidFill>
                      <a:srgbClr val="0052D9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dirty="0">
                          <a:latin typeface="+mn-ea"/>
                          <a:ea typeface="+mn-ea"/>
                        </a:rPr>
                        <a:t>学历</a:t>
                      </a:r>
                    </a:p>
                  </a:txBody>
                  <a:tcPr anchor="ctr">
                    <a:solidFill>
                      <a:srgbClr val="0052D9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dirty="0">
                          <a:latin typeface="+mn-ea"/>
                          <a:ea typeface="+mn-ea"/>
                        </a:rPr>
                        <a:t>婚育情况</a:t>
                      </a:r>
                    </a:p>
                  </a:txBody>
                  <a:tcPr anchor="ctr">
                    <a:solidFill>
                      <a:srgbClr val="0052D9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dirty="0">
                          <a:latin typeface="+mn-ea"/>
                          <a:ea typeface="+mn-ea"/>
                        </a:rPr>
                        <a:t>工作职位</a:t>
                      </a:r>
                    </a:p>
                  </a:txBody>
                  <a:tcPr anchor="ctr">
                    <a:solidFill>
                      <a:srgbClr val="0052D9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400" b="0" i="0" u="none" strike="noStrike" cap="none" spc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uFillTx/>
                          <a:latin typeface="+mn-ea"/>
                          <a:ea typeface="Helvetica Neue Medium"/>
                          <a:cs typeface="Helvetica Neue Medium"/>
                          <a:sym typeface="Helvetica Light"/>
                        </a:rPr>
                        <a:t>特征标签</a:t>
                      </a:r>
                      <a:r>
                        <a:rPr lang="en-US" altLang="zh-CN" sz="2400" b="0" i="0" u="none" strike="noStrike" cap="none" spc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uFillTx/>
                          <a:latin typeface="+mn-ea"/>
                          <a:ea typeface="Helvetica Neue Medium"/>
                          <a:cs typeface="Helvetica Neue Medium"/>
                          <a:sym typeface="Helvetica Light"/>
                        </a:rPr>
                        <a:t>1</a:t>
                      </a:r>
                      <a:endParaRPr lang="zh-CN" altLang="en-US" sz="2400" b="0" i="0" u="none" strike="noStrike" cap="none" spc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uFillTx/>
                        <a:latin typeface="+mn-ea"/>
                        <a:ea typeface="Helvetica Neue Medium"/>
                        <a:cs typeface="Helvetica Neue Medium"/>
                        <a:sym typeface="Helvetica Light"/>
                      </a:endParaRPr>
                    </a:p>
                  </a:txBody>
                  <a:tcPr anchor="ctr">
                    <a:solidFill>
                      <a:srgbClr val="0052D9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dirty="0">
                          <a:latin typeface="+mn-ea"/>
                          <a:ea typeface="+mn-ea"/>
                        </a:rPr>
                        <a:t>特征标签</a:t>
                      </a:r>
                      <a:r>
                        <a:rPr lang="en-US" altLang="zh-CN" dirty="0">
                          <a:latin typeface="+mn-ea"/>
                          <a:ea typeface="+mn-ea"/>
                        </a:rPr>
                        <a:t>2</a:t>
                      </a:r>
                      <a:endParaRPr lang="zh-CN" altLang="en-US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latin typeface="+mn-ea"/>
                          <a:ea typeface="+mn-ea"/>
                        </a:rPr>
                        <a:t>…..</a:t>
                      </a:r>
                      <a:endParaRPr lang="zh-CN" altLang="en-US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21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000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21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000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21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000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254000" indent="0" algn="ctr" defTabSz="825500" rtl="0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zh-CN" altLang="en-US" sz="2000" b="0" i="0" u="none" strike="noStrike" cap="none" spc="0" baseline="0" dirty="0">
                        <a:ln>
                          <a:noFill/>
                        </a:ln>
                        <a:solidFill>
                          <a:srgbClr val="53585F"/>
                        </a:solidFill>
                        <a:uFillTx/>
                        <a:latin typeface="+mn-ea"/>
                        <a:ea typeface="+mn-ea"/>
                        <a:cs typeface="Helvetica Neue Medium"/>
                        <a:sym typeface="Helvetica Ligh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21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000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254000" indent="0" algn="ctr" defTabSz="825500" rtl="0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zh-CN" altLang="en-US" sz="2000" b="0" i="0" u="none" strike="noStrike" cap="none" spc="0" baseline="0" dirty="0">
                        <a:ln>
                          <a:noFill/>
                        </a:ln>
                        <a:solidFill>
                          <a:srgbClr val="53585F"/>
                        </a:solidFill>
                        <a:uFillTx/>
                        <a:latin typeface="+mn-ea"/>
                        <a:ea typeface="+mn-ea"/>
                        <a:cs typeface="Helvetica Neue Medium"/>
                        <a:sym typeface="Helvetica Light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721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000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721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000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6</a:t>
                      </a: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721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000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7</a:t>
                      </a: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721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000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8</a:t>
                      </a: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0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804060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31560"/>
              </p:ext>
            </p:extLst>
          </p:nvPr>
        </p:nvGraphicFramePr>
        <p:xfrm>
          <a:off x="3424382" y="3582555"/>
          <a:ext cx="17535236" cy="7541202"/>
        </p:xfrm>
        <a:graphic>
          <a:graphicData uri="http://schemas.openxmlformats.org/drawingml/2006/table">
            <a:tbl>
              <a:tblPr firstRow="1" bandRow="1">
                <a:tableStyleId>{02C45191-FC8D-41DE-A9EE-57D2576E2034}</a:tableStyleId>
              </a:tblPr>
              <a:tblGrid>
                <a:gridCol w="17576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886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77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77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77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77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177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2400" dirty="0"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就您刚才的体验感受而言，您对以下描述是否认同？</a:t>
                      </a:r>
                    </a:p>
                  </a:txBody>
                  <a:tcPr anchor="ctr">
                    <a:solidFill>
                      <a:srgbClr val="0052D9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400" dirty="0"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非常</a:t>
                      </a:r>
                      <a:endParaRPr lang="en-US" altLang="zh-CN" sz="2400" dirty="0"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400" dirty="0"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不认同</a:t>
                      </a:r>
                    </a:p>
                  </a:txBody>
                  <a:tcPr anchor="ctr">
                    <a:solidFill>
                      <a:srgbClr val="0052D9">
                        <a:alpha val="8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400" dirty="0"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0052D9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400" dirty="0"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非常</a:t>
                      </a:r>
                      <a:endParaRPr lang="en-US" altLang="zh-CN" sz="2400" dirty="0"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400" dirty="0"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认同</a:t>
                      </a:r>
                    </a:p>
                  </a:txBody>
                  <a:tcPr anchor="ctr">
                    <a:solidFill>
                      <a:srgbClr val="0052D9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FFFFFF"/>
                          </a:solidFill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XXXX</a:t>
                      </a:r>
                      <a:endParaRPr lang="zh-CN" altLang="en-US" dirty="0">
                        <a:solidFill>
                          <a:srgbClr val="FFFFF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XXXXXXXXXXXXXXXXXXXXXXXXXXXXXXXX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FFFFFF"/>
                          </a:solidFill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XXXX</a:t>
                      </a:r>
                      <a:endParaRPr lang="zh-CN" altLang="en-US" dirty="0">
                        <a:solidFill>
                          <a:srgbClr val="FFFFF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53585F">
                        <a:alpha val="5452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2400" b="0" i="0" u="none" strike="noStrike" cap="none" spc="0" baseline="0" dirty="0">
                          <a:ln>
                            <a:noFill/>
                          </a:ln>
                          <a:solidFill>
                            <a:srgbClr val="53585F"/>
                          </a:solidFill>
                          <a:uFillTx/>
                          <a:latin typeface="+mn-ea"/>
                          <a:ea typeface="Helvetica Neue Medium"/>
                          <a:cs typeface="Helvetica Neue Medium"/>
                          <a:sym typeface="Helvetica Light"/>
                        </a:rPr>
                        <a:t>XXXXXXXXXXXXXXXXXXXXXXXXXXXXXXXX</a:t>
                      </a:r>
                      <a:endParaRPr lang="zh-CN" altLang="en-US" sz="2400" b="0" i="0" u="none" strike="noStrike" cap="none" spc="0" baseline="0" dirty="0">
                        <a:ln>
                          <a:noFill/>
                        </a:ln>
                        <a:solidFill>
                          <a:srgbClr val="53585F"/>
                        </a:solidFill>
                        <a:uFillTx/>
                        <a:latin typeface="+mn-ea"/>
                        <a:ea typeface="Helvetica Neue Medium"/>
                        <a:cs typeface="Helvetica Neue Medium"/>
                        <a:sym typeface="Helvetica Light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dirty="0">
                        <a:solidFill>
                          <a:srgbClr val="53585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2400" b="0" i="0" u="none" strike="noStrike" cap="none" spc="0" baseline="0" dirty="0">
                          <a:ln>
                            <a:noFill/>
                          </a:ln>
                          <a:solidFill>
                            <a:srgbClr val="53585F"/>
                          </a:solidFill>
                          <a:uFillTx/>
                          <a:latin typeface="+mn-ea"/>
                          <a:ea typeface="Helvetica Neue Medium"/>
                          <a:cs typeface="Helvetica Neue Medium"/>
                          <a:sym typeface="Helvetica Light"/>
                        </a:rPr>
                        <a:t>XXXXXXXXXXXXXXXXXXXXXXXXXXXXXXXX</a:t>
                      </a:r>
                      <a:endParaRPr lang="zh-CN" altLang="en-US" sz="2400" b="0" i="0" u="none" strike="noStrike" cap="none" spc="0" baseline="0" dirty="0">
                        <a:ln>
                          <a:noFill/>
                        </a:ln>
                        <a:solidFill>
                          <a:srgbClr val="53585F"/>
                        </a:solidFill>
                        <a:uFillTx/>
                        <a:latin typeface="+mn-ea"/>
                        <a:ea typeface="Helvetica Neue Medium"/>
                        <a:cs typeface="Helvetica Neue Medium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dirty="0">
                        <a:solidFill>
                          <a:srgbClr val="53585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2400" b="0" i="0" u="none" strike="noStrike" cap="none" spc="0" baseline="0" dirty="0">
                          <a:ln>
                            <a:noFill/>
                          </a:ln>
                          <a:solidFill>
                            <a:srgbClr val="53585F"/>
                          </a:solidFill>
                          <a:uFillTx/>
                          <a:latin typeface="+mn-ea"/>
                          <a:ea typeface="Helvetica Neue Medium"/>
                          <a:cs typeface="Helvetica Neue Medium"/>
                          <a:sym typeface="Helvetica Light"/>
                        </a:rPr>
                        <a:t>XXXXXXXXXXXXXXXXXXXXXXXXXXXXXXXX</a:t>
                      </a:r>
                      <a:endParaRPr lang="zh-CN" altLang="en-US" sz="2400" b="0" i="0" u="none" strike="noStrike" cap="none" spc="0" baseline="0" dirty="0">
                        <a:ln>
                          <a:noFill/>
                        </a:ln>
                        <a:solidFill>
                          <a:srgbClr val="53585F"/>
                        </a:solidFill>
                        <a:uFillTx/>
                        <a:latin typeface="+mn-ea"/>
                        <a:ea typeface="Helvetica Neue Medium"/>
                        <a:cs typeface="Helvetica Neue Medium"/>
                        <a:sym typeface="Helvetica Light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FFFFFF"/>
                          </a:solidFill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XXXX</a:t>
                      </a:r>
                      <a:endParaRPr lang="zh-CN" altLang="en-US" dirty="0">
                        <a:solidFill>
                          <a:srgbClr val="FFFFF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2400" b="0" i="0" u="none" strike="noStrike" cap="none" spc="0" baseline="0" dirty="0">
                          <a:ln>
                            <a:noFill/>
                          </a:ln>
                          <a:solidFill>
                            <a:srgbClr val="53585F"/>
                          </a:solidFill>
                          <a:uFillTx/>
                          <a:latin typeface="+mn-ea"/>
                          <a:ea typeface="Helvetica Neue Medium"/>
                          <a:cs typeface="Helvetica Neue Medium"/>
                          <a:sym typeface="Helvetica Light"/>
                        </a:rPr>
                        <a:t>XXXXXXXXXXXXXXXXXXXXXXXXXXXXXXXX</a:t>
                      </a:r>
                      <a:endParaRPr lang="zh-CN" altLang="en-US" sz="2400" b="0" i="0" u="none" strike="noStrike" cap="none" spc="0" baseline="0" dirty="0">
                        <a:ln>
                          <a:noFill/>
                        </a:ln>
                        <a:solidFill>
                          <a:srgbClr val="53585F"/>
                        </a:solidFill>
                        <a:uFillTx/>
                        <a:latin typeface="+mn-ea"/>
                        <a:ea typeface="Helvetica Neue Medium"/>
                        <a:cs typeface="Helvetica Neue Medium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dirty="0">
                        <a:solidFill>
                          <a:srgbClr val="53585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2400" b="0" i="0" u="none" strike="noStrike" cap="none" spc="0" baseline="0" dirty="0">
                          <a:ln>
                            <a:noFill/>
                          </a:ln>
                          <a:solidFill>
                            <a:srgbClr val="53585F"/>
                          </a:solidFill>
                          <a:uFillTx/>
                          <a:latin typeface="+mn-ea"/>
                          <a:ea typeface="Helvetica Neue Medium"/>
                          <a:cs typeface="Helvetica Neue Medium"/>
                          <a:sym typeface="Helvetica Light"/>
                        </a:rPr>
                        <a:t>XXXXXXXXXXXXXXXXXXXXXXXXXXXXXXXX</a:t>
                      </a:r>
                      <a:endParaRPr lang="zh-CN" altLang="en-US" sz="2400" b="0" i="0" u="none" strike="noStrike" cap="none" spc="0" baseline="0" dirty="0">
                        <a:ln>
                          <a:noFill/>
                        </a:ln>
                        <a:solidFill>
                          <a:srgbClr val="53585F"/>
                        </a:solidFill>
                        <a:uFillTx/>
                        <a:latin typeface="+mn-ea"/>
                        <a:ea typeface="Helvetica Neue Medium"/>
                        <a:cs typeface="Helvetica Neue Medium"/>
                        <a:sym typeface="Helvetica Light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dirty="0">
                        <a:solidFill>
                          <a:srgbClr val="53585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2400" b="0" i="0" u="none" strike="noStrike" cap="none" spc="0" baseline="0" dirty="0">
                          <a:ln>
                            <a:noFill/>
                          </a:ln>
                          <a:solidFill>
                            <a:srgbClr val="53585F"/>
                          </a:solidFill>
                          <a:uFillTx/>
                          <a:latin typeface="+mn-ea"/>
                          <a:ea typeface="Helvetica Neue Medium"/>
                          <a:cs typeface="Helvetica Neue Medium"/>
                          <a:sym typeface="Helvetica Light"/>
                        </a:rPr>
                        <a:t>XXXXXXXXXXXXXXXXXXXXXXXXXXXXXXXX</a:t>
                      </a:r>
                      <a:endParaRPr lang="zh-CN" altLang="en-US" sz="2400" b="0" i="0" u="none" strike="noStrike" cap="none" spc="0" baseline="0" dirty="0">
                        <a:ln>
                          <a:noFill/>
                        </a:ln>
                        <a:solidFill>
                          <a:srgbClr val="53585F"/>
                        </a:solidFill>
                        <a:uFillTx/>
                        <a:latin typeface="+mn-ea"/>
                        <a:ea typeface="Helvetica Neue Medium"/>
                        <a:cs typeface="Helvetica Neue Medium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dirty="0">
                        <a:solidFill>
                          <a:srgbClr val="53585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2400" b="0" i="0" u="none" strike="noStrike" cap="none" spc="0" baseline="0" dirty="0">
                          <a:ln>
                            <a:noFill/>
                          </a:ln>
                          <a:solidFill>
                            <a:srgbClr val="53585F"/>
                          </a:solidFill>
                          <a:uFillTx/>
                          <a:latin typeface="+mn-ea"/>
                          <a:ea typeface="Helvetica Neue Medium"/>
                          <a:cs typeface="Helvetica Neue Medium"/>
                          <a:sym typeface="Helvetica Light"/>
                        </a:rPr>
                        <a:t>XXXXXXXXXXXXXXXXXXXXXXXXXXXXXXXX</a:t>
                      </a:r>
                      <a:endParaRPr lang="zh-CN" altLang="en-US" sz="2400" b="0" i="0" u="none" strike="noStrike" cap="none" spc="0" baseline="0" dirty="0">
                        <a:ln>
                          <a:noFill/>
                        </a:ln>
                        <a:solidFill>
                          <a:srgbClr val="53585F"/>
                        </a:solidFill>
                        <a:uFillTx/>
                        <a:latin typeface="+mn-ea"/>
                        <a:ea typeface="Helvetica Neue Medium"/>
                        <a:cs typeface="Helvetica Neue Medium"/>
                        <a:sym typeface="Helvetica Light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FFFFFF"/>
                          </a:solidFill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XXXX</a:t>
                      </a:r>
                      <a:endParaRPr lang="zh-CN" altLang="en-US" dirty="0">
                        <a:solidFill>
                          <a:srgbClr val="FFFFF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9C9FA3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2400" b="0" i="0" u="none" strike="noStrike" cap="none" spc="0" baseline="0" dirty="0">
                          <a:ln>
                            <a:noFill/>
                          </a:ln>
                          <a:solidFill>
                            <a:srgbClr val="53585F"/>
                          </a:solidFill>
                          <a:uFillTx/>
                          <a:latin typeface="+mn-ea"/>
                          <a:ea typeface="Helvetica Neue Medium"/>
                          <a:cs typeface="Helvetica Neue Medium"/>
                          <a:sym typeface="Helvetica Light"/>
                        </a:rPr>
                        <a:t>XXXXXXXXXXXXXXXXXXXXXXXXXXXXXXXX</a:t>
                      </a:r>
                      <a:endParaRPr lang="zh-CN" altLang="en-US" sz="2400" b="0" i="0" u="none" strike="noStrike" cap="none" spc="0" baseline="0" dirty="0">
                        <a:ln>
                          <a:noFill/>
                        </a:ln>
                        <a:solidFill>
                          <a:srgbClr val="53585F"/>
                        </a:solidFill>
                        <a:uFillTx/>
                        <a:latin typeface="+mn-ea"/>
                        <a:ea typeface="Helvetica Neue Medium"/>
                        <a:cs typeface="Helvetica Neue Medium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FFFFFF"/>
                          </a:solidFill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XXXX</a:t>
                      </a:r>
                      <a:endParaRPr lang="zh-CN" altLang="en-US" dirty="0">
                        <a:solidFill>
                          <a:srgbClr val="FFFFF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 anchor="ctr"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2400" b="0" i="0" u="none" strike="noStrike" cap="none" spc="0" baseline="0" dirty="0">
                          <a:ln>
                            <a:noFill/>
                          </a:ln>
                          <a:solidFill>
                            <a:srgbClr val="53585F"/>
                          </a:solidFill>
                          <a:uFillTx/>
                          <a:latin typeface="+mn-ea"/>
                          <a:ea typeface="Helvetica Neue Medium"/>
                          <a:cs typeface="Helvetica Neue Medium"/>
                          <a:sym typeface="Helvetica Light"/>
                        </a:rPr>
                        <a:t>XXXXXXXXXXXXXXXXXXXXXXXXXXXXXXXX</a:t>
                      </a:r>
                      <a:endParaRPr lang="zh-CN" altLang="en-US" sz="2400" b="0" i="0" u="none" strike="noStrike" cap="none" spc="0" baseline="0" dirty="0">
                        <a:ln>
                          <a:noFill/>
                        </a:ln>
                        <a:solidFill>
                          <a:srgbClr val="53585F"/>
                        </a:solidFill>
                        <a:uFillTx/>
                        <a:latin typeface="+mn-ea"/>
                        <a:ea typeface="Helvetica Neue Medium"/>
                        <a:cs typeface="Helvetica Neue Medium"/>
                        <a:sym typeface="Helvetica Light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dirty="0">
                        <a:solidFill>
                          <a:srgbClr val="53585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2400" b="0" i="0" u="none" strike="noStrike" cap="none" spc="0" baseline="0" dirty="0">
                          <a:ln>
                            <a:noFill/>
                          </a:ln>
                          <a:solidFill>
                            <a:srgbClr val="53585F"/>
                          </a:solidFill>
                          <a:uFillTx/>
                          <a:latin typeface="+mn-ea"/>
                          <a:ea typeface="Helvetica Neue Medium"/>
                          <a:cs typeface="Helvetica Neue Medium"/>
                          <a:sym typeface="Helvetica Light"/>
                        </a:rPr>
                        <a:t>XXXXXXXXXXXXXXXXXXXXXXXXXXXXXXXX</a:t>
                      </a:r>
                      <a:endParaRPr lang="zh-CN" altLang="en-US" sz="2400" b="0" i="0" u="none" strike="noStrike" cap="none" spc="0" baseline="0" dirty="0">
                        <a:ln>
                          <a:noFill/>
                        </a:ln>
                        <a:solidFill>
                          <a:srgbClr val="53585F"/>
                        </a:solidFill>
                        <a:uFillTx/>
                        <a:latin typeface="+mn-ea"/>
                        <a:ea typeface="Helvetica Neue Medium"/>
                        <a:cs typeface="Helvetica Neue Medium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dirty="0">
                          <a:solidFill>
                            <a:srgbClr val="53585F"/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zh-CN" altLang="en-US" dirty="0">
                        <a:solidFill>
                          <a:srgbClr val="53585F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cxnSp>
        <p:nvCxnSpPr>
          <p:cNvPr id="8" name="直接箭头连接符 7"/>
          <p:cNvCxnSpPr/>
          <p:nvPr/>
        </p:nvCxnSpPr>
        <p:spPr>
          <a:xfrm>
            <a:off x="14749670" y="4293704"/>
            <a:ext cx="3359426" cy="0"/>
          </a:xfrm>
          <a:prstGeom prst="straightConnector1">
            <a:avLst/>
          </a:prstGeom>
          <a:noFill/>
          <a:ln w="38100" cap="flat">
            <a:solidFill>
              <a:srgbClr val="FFFFFF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" name="标题区域">
            <a:extLst>
              <a:ext uri="{FF2B5EF4-FFF2-40B4-BE49-F238E27FC236}">
                <a16:creationId xmlns:a16="http://schemas.microsoft.com/office/drawing/2014/main" id="{7CDEF255-2AFF-4440-BF44-B020E8155599}"/>
              </a:ext>
            </a:extLst>
          </p:cNvPr>
          <p:cNvSpPr txBox="1">
            <a:spLocks/>
          </p:cNvSpPr>
          <p:nvPr/>
        </p:nvSpPr>
        <p:spPr>
          <a:xfrm>
            <a:off x="769776" y="548589"/>
            <a:ext cx="21472846" cy="1273176"/>
          </a:xfrm>
          <a:prstGeom prst="rect">
            <a:avLst/>
          </a:prstGeom>
        </p:spPr>
        <p:txBody>
          <a:bodyPr anchor="b" anchorCtr="0"/>
          <a:lstStyle>
            <a:lvl1pPr marL="0" marR="0" indent="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1" i="0" u="none" strike="noStrike" cap="none" spc="0" baseline="0">
                <a:ln>
                  <a:noFill/>
                </a:ln>
                <a:solidFill>
                  <a:srgbClr val="4293F5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TTTGBMedium"/>
              </a:defRPr>
            </a:lvl1pPr>
            <a:lvl2pPr marL="0" marR="0" indent="2286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2pPr>
            <a:lvl3pPr marL="0" marR="0" indent="4572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3pPr>
            <a:lvl4pPr marL="0" marR="0" indent="6858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4pPr>
            <a:lvl5pPr marL="0" marR="0" indent="9144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5pPr>
            <a:lvl6pPr marL="0" marR="0" indent="11430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6pPr>
            <a:lvl7pPr marL="0" marR="0" indent="13716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7pPr>
            <a:lvl8pPr marL="0" marR="0" indent="16002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8pPr>
            <a:lvl9pPr marL="0" marR="0" indent="18288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9pPr>
          </a:lstStyle>
          <a:p>
            <a:pPr hangingPunct="1"/>
            <a:r>
              <a:rPr lang="zh-CN" altLang="en-US" sz="6600" dirty="0">
                <a:solidFill>
                  <a:srgbClr val="0052D9"/>
                </a:solidFill>
                <a:latin typeface="TTTGB Medium" panose="020C06030202040F0204" pitchFamily="34" charset="-122"/>
                <a:ea typeface="TTTGB Medium" panose="020C06030202040F0204" pitchFamily="34" charset="-122"/>
              </a:rPr>
              <a:t>测试辅助问卷</a:t>
            </a:r>
          </a:p>
        </p:txBody>
      </p:sp>
    </p:spTree>
    <p:extLst>
      <p:ext uri="{BB962C8B-B14F-4D97-AF65-F5344CB8AC3E}">
        <p14:creationId xmlns:p14="http://schemas.microsoft.com/office/powerpoint/2010/main" val="111008354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52D9"/>
            </a:gs>
            <a:gs pos="100000">
              <a:srgbClr val="0052D9">
                <a:lumMod val="90000"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13C76287-32D2-F84F-9408-B5719BC5EED2}"/>
              </a:ext>
            </a:extLst>
          </p:cNvPr>
          <p:cNvSpPr/>
          <p:nvPr/>
        </p:nvSpPr>
        <p:spPr>
          <a:xfrm>
            <a:off x="10978342" y="11706456"/>
            <a:ext cx="2427316" cy="2009544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3977A7B-282A-D446-8B63-00149C001A04}"/>
              </a:ext>
            </a:extLst>
          </p:cNvPr>
          <p:cNvSpPr txBox="1"/>
          <p:nvPr/>
        </p:nvSpPr>
        <p:spPr>
          <a:xfrm>
            <a:off x="10978342" y="12423160"/>
            <a:ext cx="2427316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3600" b="0" i="0" u="none" strike="noStrike" cap="none" spc="0" normalizeH="0" baseline="0" dirty="0">
                <a:ln>
                  <a:noFill/>
                </a:ln>
                <a:solidFill>
                  <a:srgbClr val="4293F5"/>
                </a:solidFill>
                <a:effectLst/>
                <a:uFillTx/>
                <a:latin typeface="腾讯体 W7" panose="020C08030202040F0204" pitchFamily="34" charset="-122"/>
                <a:ea typeface="腾讯体 W7" panose="020C08030202040F0204" pitchFamily="34" charset="-122"/>
                <a:sym typeface="Helvetica"/>
              </a:rPr>
              <a:t>产品</a:t>
            </a:r>
            <a:r>
              <a:rPr kumimoji="0" lang="en-US" altLang="zh-CN" sz="3600" b="0" i="0" u="none" strike="noStrike" cap="none" spc="0" normalizeH="0" baseline="0" dirty="0">
                <a:ln>
                  <a:noFill/>
                </a:ln>
                <a:solidFill>
                  <a:srgbClr val="4293F5"/>
                </a:solidFill>
                <a:effectLst/>
                <a:uFillTx/>
                <a:latin typeface="腾讯体 W7" panose="020C08030202040F0204" pitchFamily="34" charset="-122"/>
                <a:ea typeface="腾讯体 W7" panose="020C08030202040F0204" pitchFamily="34" charset="-122"/>
                <a:sym typeface="Helvetica"/>
              </a:rPr>
              <a:t>logo</a:t>
            </a:r>
            <a:endParaRPr kumimoji="0" lang="zh-CN" altLang="en-US" sz="3600" b="0" i="0" u="none" strike="noStrike" cap="none" spc="0" normalizeH="0" baseline="0" dirty="0">
              <a:ln>
                <a:noFill/>
              </a:ln>
              <a:solidFill>
                <a:srgbClr val="4293F5"/>
              </a:solidFill>
              <a:effectLst/>
              <a:uFillTx/>
              <a:latin typeface="腾讯体 W7" panose="020C08030202040F0204" pitchFamily="34" charset="-122"/>
              <a:ea typeface="腾讯体 W7" panose="020C08030202040F0204" pitchFamily="34" charset="-122"/>
              <a:sym typeface="Helvetica"/>
            </a:endParaRPr>
          </a:p>
        </p:txBody>
      </p:sp>
      <p:sp>
        <p:nvSpPr>
          <p:cNvPr id="2" name="Thanks">
            <a:extLst>
              <a:ext uri="{FF2B5EF4-FFF2-40B4-BE49-F238E27FC236}">
                <a16:creationId xmlns:a16="http://schemas.microsoft.com/office/drawing/2014/main" id="{0DCE7807-72AE-954E-BB5C-9D5E2BF2AB4D}"/>
              </a:ext>
            </a:extLst>
          </p:cNvPr>
          <p:cNvSpPr/>
          <p:nvPr/>
        </p:nvSpPr>
        <p:spPr>
          <a:xfrm>
            <a:off x="10507248" y="6298872"/>
            <a:ext cx="3369512" cy="1118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0" spc="-1400">
                <a:solidFill>
                  <a:srgbClr val="FFFFFF"/>
                </a:solidFill>
                <a:latin typeface="+mn-lt"/>
                <a:ea typeface="+mn-ea"/>
                <a:cs typeface="+mn-cs"/>
                <a:sym typeface="TTTGBMedium"/>
              </a:defRPr>
            </a:lvl1pPr>
          </a:lstStyle>
          <a:p>
            <a:r>
              <a:rPr lang="en" sz="6600" b="1" spc="300" dirty="0">
                <a:solidFill>
                  <a:schemeClr val="accent1">
                    <a:lumMod val="40000"/>
                    <a:lumOff val="6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Microsoft YaHei" charset="0"/>
              </a:rPr>
              <a:t>Thanks</a:t>
            </a:r>
            <a:endParaRPr sz="6600" b="1" spc="300" dirty="0">
              <a:solidFill>
                <a:schemeClr val="accent1">
                  <a:lumMod val="40000"/>
                  <a:lumOff val="60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Microsoft YaHei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336A2D5D-33E6-F84C-BF9D-9F3D6CBB2164}"/>
              </a:ext>
            </a:extLst>
          </p:cNvPr>
          <p:cNvSpPr/>
          <p:nvPr/>
        </p:nvSpPr>
        <p:spPr>
          <a:xfrm>
            <a:off x="10978342" y="0"/>
            <a:ext cx="2427316" cy="117566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目录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 err="1">
                <a:solidFill>
                  <a:srgbClr val="0052D9"/>
                </a:solidFill>
                <a:latin typeface="TTTGB Medium" panose="020C06030202040F0204" pitchFamily="34" charset="-122"/>
                <a:ea typeface="TTTGB Medium" panose="020C06030202040F0204" pitchFamily="34" charset="-122"/>
              </a:rPr>
              <a:t>目录</a:t>
            </a:r>
            <a:endParaRPr dirty="0">
              <a:solidFill>
                <a:srgbClr val="0052D9"/>
              </a:solidFill>
              <a:latin typeface="TTTGB Medium" panose="020C06030202040F0204" pitchFamily="34" charset="-122"/>
              <a:ea typeface="TTTGB Medium" panose="020C06030202040F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BAF19AA0-1F38-46BD-8732-59367F0407EB}"/>
              </a:ext>
            </a:extLst>
          </p:cNvPr>
          <p:cNvSpPr/>
          <p:nvPr/>
        </p:nvSpPr>
        <p:spPr>
          <a:xfrm>
            <a:off x="12724107" y="315627"/>
            <a:ext cx="11395865" cy="12968367"/>
          </a:xfrm>
          <a:custGeom>
            <a:avLst/>
            <a:gdLst>
              <a:gd name="connsiteX0" fmla="*/ 0 w 13616248"/>
              <a:gd name="connsiteY0" fmla="*/ 0 h 12968367"/>
              <a:gd name="connsiteX1" fmla="*/ 13616248 w 13616248"/>
              <a:gd name="connsiteY1" fmla="*/ 0 h 12968367"/>
              <a:gd name="connsiteX2" fmla="*/ 13616248 w 13616248"/>
              <a:gd name="connsiteY2" fmla="*/ 12968367 h 12968367"/>
              <a:gd name="connsiteX3" fmla="*/ 0 w 13616248"/>
              <a:gd name="connsiteY3" fmla="*/ 12968367 h 12968367"/>
              <a:gd name="connsiteX4" fmla="*/ 0 w 13616248"/>
              <a:gd name="connsiteY4" fmla="*/ 0 h 12968367"/>
              <a:gd name="connsiteX0" fmla="*/ 1567543 w 13616248"/>
              <a:gd name="connsiteY0" fmla="*/ 13062 h 12968367"/>
              <a:gd name="connsiteX1" fmla="*/ 13616248 w 13616248"/>
              <a:gd name="connsiteY1" fmla="*/ 0 h 12968367"/>
              <a:gd name="connsiteX2" fmla="*/ 13616248 w 13616248"/>
              <a:gd name="connsiteY2" fmla="*/ 12968367 h 12968367"/>
              <a:gd name="connsiteX3" fmla="*/ 0 w 13616248"/>
              <a:gd name="connsiteY3" fmla="*/ 12968367 h 12968367"/>
              <a:gd name="connsiteX4" fmla="*/ 1567543 w 13616248"/>
              <a:gd name="connsiteY4" fmla="*/ 13062 h 12968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16248" h="12968367">
                <a:moveTo>
                  <a:pt x="1567543" y="13062"/>
                </a:moveTo>
                <a:lnTo>
                  <a:pt x="13616248" y="0"/>
                </a:lnTo>
                <a:lnTo>
                  <a:pt x="13616248" y="12968367"/>
                </a:lnTo>
                <a:lnTo>
                  <a:pt x="0" y="12968367"/>
                </a:lnTo>
                <a:lnTo>
                  <a:pt x="1567543" y="13062"/>
                </a:lnTo>
                <a:close/>
              </a:path>
            </a:pathLst>
          </a:custGeom>
          <a:noFill/>
          <a:ln w="25400" cap="flat" cmpd="sng">
            <a:solidFill>
              <a:srgbClr val="53585F"/>
            </a:solidFill>
            <a:prstDash val="sysDot"/>
            <a:miter lim="400000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3616248"/>
                      <a:gd name="connsiteY0" fmla="*/ 0 h 12968367"/>
                      <a:gd name="connsiteX1" fmla="*/ 13616248 w 13616248"/>
                      <a:gd name="connsiteY1" fmla="*/ 0 h 12968367"/>
                      <a:gd name="connsiteX2" fmla="*/ 13616248 w 13616248"/>
                      <a:gd name="connsiteY2" fmla="*/ 12968367 h 12968367"/>
                      <a:gd name="connsiteX3" fmla="*/ 0 w 13616248"/>
                      <a:gd name="connsiteY3" fmla="*/ 12968367 h 12968367"/>
                      <a:gd name="connsiteX4" fmla="*/ 0 w 13616248"/>
                      <a:gd name="connsiteY4" fmla="*/ 0 h 129683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616248" h="12968367" extrusionOk="0">
                        <a:moveTo>
                          <a:pt x="0" y="0"/>
                        </a:moveTo>
                        <a:cubicBezTo>
                          <a:pt x="2914595" y="118645"/>
                          <a:pt x="9675757" y="116012"/>
                          <a:pt x="13616248" y="0"/>
                        </a:cubicBezTo>
                        <a:cubicBezTo>
                          <a:pt x="13483366" y="1873575"/>
                          <a:pt x="13701199" y="6754134"/>
                          <a:pt x="13616248" y="12968367"/>
                        </a:cubicBezTo>
                        <a:cubicBezTo>
                          <a:pt x="8863952" y="13102967"/>
                          <a:pt x="5017328" y="12811171"/>
                          <a:pt x="0" y="12968367"/>
                        </a:cubicBezTo>
                        <a:cubicBezTo>
                          <a:pt x="-20187" y="7696522"/>
                          <a:pt x="-152480" y="564129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7966B36-C2A9-4B2E-A966-F3D2A90319A1}"/>
              </a:ext>
            </a:extLst>
          </p:cNvPr>
          <p:cNvSpPr txBox="1"/>
          <p:nvPr/>
        </p:nvSpPr>
        <p:spPr>
          <a:xfrm>
            <a:off x="14898733" y="6591260"/>
            <a:ext cx="8362605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u="none" strike="noStrike" cap="none" spc="0" normalizeH="0" baseline="0" dirty="0">
                <a:ln>
                  <a:noFill/>
                </a:ln>
                <a:solidFill>
                  <a:srgbClr val="53585F"/>
                </a:solidFill>
                <a:effectLst/>
                <a:uFillTx/>
                <a:latin typeface="Microsoft YaHei Light" panose="020B0503020204020204" pitchFamily="34" charset="-122"/>
                <a:ea typeface="Microsoft YaHei Light" panose="020B0503020204020204" pitchFamily="34" charset="-122"/>
                <a:sym typeface="Helvetica"/>
              </a:rPr>
              <a:t>能突出产品特性或本次测试主题的图片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BBB072AC-5815-AA48-9D1E-38BED320854C}"/>
              </a:ext>
            </a:extLst>
          </p:cNvPr>
          <p:cNvSpPr/>
          <p:nvPr/>
        </p:nvSpPr>
        <p:spPr>
          <a:xfrm>
            <a:off x="1615376" y="3819810"/>
            <a:ext cx="5026237" cy="999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70000"/>
              </a:lnSpc>
            </a:pPr>
            <a:r>
              <a:rPr lang="zh-CN" altLang="en-US" sz="4000" b="1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项目背景与测试目的</a:t>
            </a:r>
            <a:endParaRPr lang="en-US" altLang="zh-CN" sz="4000" b="1" dirty="0">
              <a:solidFill>
                <a:srgbClr val="1F314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73AC8B7-5E40-AD49-BCCF-A39AEA943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376" y="3546760"/>
            <a:ext cx="571500" cy="5461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EAFEAEAB-3EE6-F64F-9C54-EF98CF0E5E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7870" y="3546760"/>
            <a:ext cx="685800" cy="5461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B2E6FCF7-1385-E648-9743-C7345AE0A9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5376" y="6185326"/>
            <a:ext cx="673100" cy="5461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EDB39D11-67BC-5949-B075-DD9DF0BF3E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0956" y="6162408"/>
            <a:ext cx="660400" cy="5461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4CD9DCE9-DE62-BF44-8FE9-1111AA8AA3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5376" y="9051106"/>
            <a:ext cx="673100" cy="5461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0BCC8866-E0BF-3C4A-96E5-7138129C0F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0956" y="9051106"/>
            <a:ext cx="660400" cy="54610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220FA995-5C89-9A41-BBF5-548D5440CF45}"/>
              </a:ext>
            </a:extLst>
          </p:cNvPr>
          <p:cNvSpPr/>
          <p:nvPr/>
        </p:nvSpPr>
        <p:spPr>
          <a:xfrm>
            <a:off x="7697870" y="3819810"/>
            <a:ext cx="5026237" cy="999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70000"/>
              </a:lnSpc>
            </a:pPr>
            <a:r>
              <a:rPr lang="zh-CN" altLang="en-US" sz="4000" b="1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研究方法</a:t>
            </a:r>
            <a:endParaRPr lang="en-US" altLang="zh-CN" sz="4000" b="1" dirty="0">
              <a:solidFill>
                <a:srgbClr val="1F314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48EE1216-7FE3-F740-A0E9-EFC92160EA52}"/>
              </a:ext>
            </a:extLst>
          </p:cNvPr>
          <p:cNvSpPr/>
          <p:nvPr/>
        </p:nvSpPr>
        <p:spPr>
          <a:xfrm>
            <a:off x="1615376" y="6435458"/>
            <a:ext cx="5026237" cy="999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70000"/>
              </a:lnSpc>
            </a:pPr>
            <a:r>
              <a:rPr lang="zh-CN" altLang="en-US" sz="4000" b="1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报告总览</a:t>
            </a:r>
            <a:endParaRPr lang="en-US" altLang="zh-CN" sz="4000" b="1" dirty="0">
              <a:solidFill>
                <a:srgbClr val="1F314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1EE9D7E8-5087-A944-A2CB-439DA3F4A8AC}"/>
              </a:ext>
            </a:extLst>
          </p:cNvPr>
          <p:cNvSpPr/>
          <p:nvPr/>
        </p:nvSpPr>
        <p:spPr>
          <a:xfrm>
            <a:off x="7697870" y="6435458"/>
            <a:ext cx="5026237" cy="999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70000"/>
              </a:lnSpc>
            </a:pPr>
            <a:r>
              <a:rPr lang="zh-CN" altLang="en-US" sz="4000" b="1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问题发现</a:t>
            </a:r>
            <a:endParaRPr lang="en-US" altLang="zh-CN" sz="4000" b="1" dirty="0">
              <a:solidFill>
                <a:srgbClr val="1F314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F5937BC-AA5A-6449-862E-589370FCFAB5}"/>
              </a:ext>
            </a:extLst>
          </p:cNvPr>
          <p:cNvSpPr/>
          <p:nvPr/>
        </p:nvSpPr>
        <p:spPr>
          <a:xfrm>
            <a:off x="1615376" y="9336086"/>
            <a:ext cx="5026237" cy="999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70000"/>
              </a:lnSpc>
            </a:pPr>
            <a:r>
              <a:rPr lang="zh-CN" altLang="en-US" sz="4000" b="1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其他发现</a:t>
            </a:r>
            <a:endParaRPr lang="en-US" altLang="zh-CN" sz="4000" b="1" dirty="0">
              <a:solidFill>
                <a:srgbClr val="1F314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75E20FE6-FA9A-5B4B-919D-0387FFB9BC02}"/>
              </a:ext>
            </a:extLst>
          </p:cNvPr>
          <p:cNvSpPr/>
          <p:nvPr/>
        </p:nvSpPr>
        <p:spPr>
          <a:xfrm>
            <a:off x="7697870" y="9336086"/>
            <a:ext cx="5026237" cy="999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70000"/>
              </a:lnSpc>
            </a:pPr>
            <a:r>
              <a:rPr lang="zh-CN" altLang="en-US" sz="4000" b="1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附录</a:t>
            </a:r>
            <a:endParaRPr lang="en-US" altLang="zh-CN" sz="4000" b="1" dirty="0">
              <a:solidFill>
                <a:srgbClr val="1F314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C947AD0A-4669-DD42-BC1A-0D65EFE0C23B}"/>
              </a:ext>
            </a:extLst>
          </p:cNvPr>
          <p:cNvSpPr/>
          <p:nvPr/>
        </p:nvSpPr>
        <p:spPr>
          <a:xfrm>
            <a:off x="1455577" y="10335270"/>
            <a:ext cx="1733449" cy="113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lnSpc>
                <a:spcPct val="150000"/>
              </a:lnSpc>
            </a:pPr>
            <a:r>
              <a:rPr lang="en-US" altLang="zh-CN" sz="2400" dirty="0">
                <a:solidFill>
                  <a:srgbClr val="1F314E">
                    <a:alpha val="90000"/>
                  </a:srgb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XXX</a:t>
            </a:r>
          </a:p>
          <a:p>
            <a:pPr lvl="1" algn="l">
              <a:lnSpc>
                <a:spcPct val="150000"/>
              </a:lnSpc>
            </a:pPr>
            <a:r>
              <a:rPr lang="en-US" altLang="zh-CN" sz="2400" dirty="0">
                <a:solidFill>
                  <a:srgbClr val="1F314E">
                    <a:alpha val="90000"/>
                  </a:srgb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XXX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6E6B78DC-9B6C-C14A-B3C1-019D25A3E238}"/>
              </a:ext>
            </a:extLst>
          </p:cNvPr>
          <p:cNvSpPr/>
          <p:nvPr/>
        </p:nvSpPr>
        <p:spPr>
          <a:xfrm>
            <a:off x="7480706" y="10263895"/>
            <a:ext cx="4404309" cy="1308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lnSpc>
                <a:spcPct val="150000"/>
              </a:lnSpc>
            </a:pPr>
            <a:r>
              <a:rPr lang="zh-CN" altLang="en-US" sz="2800" dirty="0">
                <a:solidFill>
                  <a:srgbClr val="1F314E">
                    <a:alpha val="90000"/>
                  </a:srgb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测试用户详细信息表</a:t>
            </a:r>
          </a:p>
          <a:p>
            <a:pPr lvl="1" algn="l">
              <a:lnSpc>
                <a:spcPct val="150000"/>
              </a:lnSpc>
            </a:pPr>
            <a:r>
              <a:rPr lang="zh-CN" altLang="en-US" sz="2800" dirty="0">
                <a:solidFill>
                  <a:srgbClr val="1F314E">
                    <a:alpha val="90000"/>
                  </a:srgb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测试辅助问卷</a:t>
            </a:r>
            <a:endParaRPr lang="zh-CN" altLang="en-US" sz="3200" dirty="0">
              <a:solidFill>
                <a:srgbClr val="1F314E">
                  <a:alpha val="90000"/>
                </a:srgb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650467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区域">
            <a:extLst>
              <a:ext uri="{FF2B5EF4-FFF2-40B4-BE49-F238E27FC236}">
                <a16:creationId xmlns:a16="http://schemas.microsoft.com/office/drawing/2014/main" id="{D803B2B8-EB4A-4407-9201-B278FADF93CB}"/>
              </a:ext>
            </a:extLst>
          </p:cNvPr>
          <p:cNvSpPr txBox="1">
            <a:spLocks/>
          </p:cNvSpPr>
          <p:nvPr/>
        </p:nvSpPr>
        <p:spPr>
          <a:xfrm>
            <a:off x="1274307" y="302814"/>
            <a:ext cx="21472846" cy="12731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marL="0" marR="0" indent="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1" i="0" u="none" strike="noStrike" cap="none" spc="0" baseline="0">
                <a:ln>
                  <a:noFill/>
                </a:ln>
                <a:solidFill>
                  <a:srgbClr val="4293F5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TTTGBMedium"/>
              </a:defRPr>
            </a:lvl1pPr>
            <a:lvl2pPr marL="0" marR="0" indent="2286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2pPr>
            <a:lvl3pPr marL="0" marR="0" indent="4572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3pPr>
            <a:lvl4pPr marL="0" marR="0" indent="6858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4pPr>
            <a:lvl5pPr marL="0" marR="0" indent="9144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5pPr>
            <a:lvl6pPr marL="0" marR="0" indent="11430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6pPr>
            <a:lvl7pPr marL="0" marR="0" indent="13716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7pPr>
            <a:lvl8pPr marL="0" marR="0" indent="16002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8pPr>
            <a:lvl9pPr marL="0" marR="0" indent="1828800" algn="l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ln>
                  <a:noFill/>
                </a:ln>
                <a:solidFill>
                  <a:srgbClr val="034FD8"/>
                </a:solidFill>
                <a:uFillTx/>
                <a:latin typeface="+mn-lt"/>
                <a:ea typeface="+mn-ea"/>
                <a:cs typeface="+mn-cs"/>
                <a:sym typeface="TTTGBMedium"/>
              </a:defRPr>
            </a:lvl9pPr>
          </a:lstStyle>
          <a:p>
            <a:pPr hangingPunct="1"/>
            <a:r>
              <a:rPr lang="zh-CN" altLang="en-US" sz="6600" dirty="0">
                <a:gradFill flip="none" rotWithShape="1">
                  <a:gsLst>
                    <a:gs pos="0">
                      <a:srgbClr val="0052D9">
                        <a:lumMod val="100000"/>
                      </a:srgbClr>
                    </a:gs>
                    <a:gs pos="100000">
                      <a:srgbClr val="0052D9">
                        <a:lumMod val="85000"/>
                      </a:srgbClr>
                    </a:gs>
                  </a:gsLst>
                  <a:lin ang="2700000" scaled="1"/>
                  <a:tileRect/>
                </a:gradFill>
                <a:latin typeface="TTTGB Medium" panose="020C06030202040F0204" pitchFamily="34" charset="-122"/>
                <a:ea typeface="TTTGB Medium" panose="020C06030202040F0204" pitchFamily="34" charset="-122"/>
              </a:rPr>
              <a:t>项目背景与测试目的</a:t>
            </a:r>
            <a:endParaRPr lang="zh-CN" altLang="en-US" sz="4000" dirty="0">
              <a:gradFill flip="none" rotWithShape="1">
                <a:gsLst>
                  <a:gs pos="0">
                    <a:srgbClr val="0052D9">
                      <a:lumMod val="100000"/>
                    </a:srgbClr>
                  </a:gs>
                  <a:gs pos="100000">
                    <a:srgbClr val="0052D9">
                      <a:lumMod val="85000"/>
                    </a:srgbClr>
                  </a:gs>
                </a:gsLst>
                <a:lin ang="2700000" scaled="1"/>
                <a:tileRect/>
              </a:gradFill>
              <a:latin typeface="TTTGB Medium" panose="020C06030202040F0204" pitchFamily="34" charset="-122"/>
              <a:ea typeface="TTTGB Medium" panose="020C06030202040F0204" pitchFamily="34" charset="-122"/>
            </a:endParaRPr>
          </a:p>
        </p:txBody>
      </p:sp>
      <p:sp>
        <p:nvSpPr>
          <p:cNvPr id="10" name="圆角矩形 9">
            <a:extLst>
              <a:ext uri="{FF2B5EF4-FFF2-40B4-BE49-F238E27FC236}">
                <a16:creationId xmlns:a16="http://schemas.microsoft.com/office/drawing/2014/main" id="{22539EA3-ECBE-476E-AF56-576E2B48EBDE}"/>
              </a:ext>
            </a:extLst>
          </p:cNvPr>
          <p:cNvSpPr/>
          <p:nvPr/>
        </p:nvSpPr>
        <p:spPr>
          <a:xfrm>
            <a:off x="1274307" y="2429479"/>
            <a:ext cx="10820747" cy="11573903"/>
          </a:xfrm>
          <a:prstGeom prst="roundRect">
            <a:avLst>
              <a:gd name="adj" fmla="val 1527"/>
            </a:avLst>
          </a:prstGeom>
          <a:solidFill>
            <a:srgbClr val="FFFFFF"/>
          </a:solidFill>
          <a:ln>
            <a:noFill/>
          </a:ln>
          <a:effectLst>
            <a:outerShdw blurRad="381000" dist="88900" dir="2700000" algn="tl" rotWithShape="0">
              <a:srgbClr val="0052D9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518F68A-670B-45DD-8D8D-B089084DF7EB}"/>
              </a:ext>
            </a:extLst>
          </p:cNvPr>
          <p:cNvSpPr txBox="1"/>
          <p:nvPr/>
        </p:nvSpPr>
        <p:spPr>
          <a:xfrm>
            <a:off x="1698172" y="2851565"/>
            <a:ext cx="8034572" cy="1851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4800" b="1" dirty="0">
                <a:solidFill>
                  <a:srgbClr val="1F31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项目背景</a:t>
            </a:r>
            <a:endParaRPr lang="en-US" altLang="zh-CN" sz="4800" b="1" dirty="0">
              <a:solidFill>
                <a:srgbClr val="1F314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rgbClr val="1F31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endParaRPr lang="zh-CN" altLang="en-US" sz="3200" dirty="0">
              <a:solidFill>
                <a:srgbClr val="1F314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6">
            <a:extLst>
              <a:ext uri="{FF2B5EF4-FFF2-40B4-BE49-F238E27FC236}">
                <a16:creationId xmlns:a16="http://schemas.microsoft.com/office/drawing/2014/main" id="{2B644635-AC10-884C-AF86-E41226CC301B}"/>
              </a:ext>
            </a:extLst>
          </p:cNvPr>
          <p:cNvSpPr/>
          <p:nvPr/>
        </p:nvSpPr>
        <p:spPr>
          <a:xfrm rot="10800000">
            <a:off x="-39915" y="247716"/>
            <a:ext cx="1017451" cy="1500849"/>
          </a:xfrm>
          <a:custGeom>
            <a:avLst/>
            <a:gdLst>
              <a:gd name="connsiteX0" fmla="*/ 0 w 5458569"/>
              <a:gd name="connsiteY0" fmla="*/ 0 h 734546"/>
              <a:gd name="connsiteX1" fmla="*/ 5458569 w 5458569"/>
              <a:gd name="connsiteY1" fmla="*/ 0 h 734546"/>
              <a:gd name="connsiteX2" fmla="*/ 5458569 w 5458569"/>
              <a:gd name="connsiteY2" fmla="*/ 734546 h 734546"/>
              <a:gd name="connsiteX3" fmla="*/ 0 w 5458569"/>
              <a:gd name="connsiteY3" fmla="*/ 734546 h 734546"/>
              <a:gd name="connsiteX4" fmla="*/ 0 w 5458569"/>
              <a:gd name="connsiteY4" fmla="*/ 0 h 734546"/>
              <a:gd name="connsiteX0" fmla="*/ 132588 w 5458569"/>
              <a:gd name="connsiteY0" fmla="*/ 0 h 734546"/>
              <a:gd name="connsiteX1" fmla="*/ 5458569 w 5458569"/>
              <a:gd name="connsiteY1" fmla="*/ 0 h 734546"/>
              <a:gd name="connsiteX2" fmla="*/ 5458569 w 5458569"/>
              <a:gd name="connsiteY2" fmla="*/ 734546 h 734546"/>
              <a:gd name="connsiteX3" fmla="*/ 0 w 5458569"/>
              <a:gd name="connsiteY3" fmla="*/ 734546 h 734546"/>
              <a:gd name="connsiteX4" fmla="*/ 132588 w 5458569"/>
              <a:gd name="connsiteY4" fmla="*/ 0 h 734546"/>
              <a:gd name="connsiteX0" fmla="*/ 132588 w 5458569"/>
              <a:gd name="connsiteY0" fmla="*/ 11109 h 745655"/>
              <a:gd name="connsiteX1" fmla="*/ 434182 w 5458569"/>
              <a:gd name="connsiteY1" fmla="*/ 0 h 745655"/>
              <a:gd name="connsiteX2" fmla="*/ 5458569 w 5458569"/>
              <a:gd name="connsiteY2" fmla="*/ 745655 h 745655"/>
              <a:gd name="connsiteX3" fmla="*/ 0 w 5458569"/>
              <a:gd name="connsiteY3" fmla="*/ 745655 h 745655"/>
              <a:gd name="connsiteX4" fmla="*/ 132588 w 5458569"/>
              <a:gd name="connsiteY4" fmla="*/ 11109 h 745655"/>
              <a:gd name="connsiteX0" fmla="*/ 132588 w 434182"/>
              <a:gd name="connsiteY0" fmla="*/ 11109 h 745655"/>
              <a:gd name="connsiteX1" fmla="*/ 434182 w 434182"/>
              <a:gd name="connsiteY1" fmla="*/ 0 h 745655"/>
              <a:gd name="connsiteX2" fmla="*/ 434181 w 434182"/>
              <a:gd name="connsiteY2" fmla="*/ 723438 h 745655"/>
              <a:gd name="connsiteX3" fmla="*/ 0 w 434182"/>
              <a:gd name="connsiteY3" fmla="*/ 745655 h 745655"/>
              <a:gd name="connsiteX4" fmla="*/ 132588 w 434182"/>
              <a:gd name="connsiteY4" fmla="*/ 11109 h 745655"/>
              <a:gd name="connsiteX0" fmla="*/ 132588 w 434182"/>
              <a:gd name="connsiteY0" fmla="*/ 11109 h 747065"/>
              <a:gd name="connsiteX1" fmla="*/ 434182 w 434182"/>
              <a:gd name="connsiteY1" fmla="*/ 0 h 747065"/>
              <a:gd name="connsiteX2" fmla="*/ 430769 w 434182"/>
              <a:gd name="connsiteY2" fmla="*/ 747065 h 747065"/>
              <a:gd name="connsiteX3" fmla="*/ 0 w 434182"/>
              <a:gd name="connsiteY3" fmla="*/ 745655 h 747065"/>
              <a:gd name="connsiteX4" fmla="*/ 132588 w 434182"/>
              <a:gd name="connsiteY4" fmla="*/ 11109 h 747065"/>
              <a:gd name="connsiteX0" fmla="*/ 132588 w 434182"/>
              <a:gd name="connsiteY0" fmla="*/ 3233 h 739189"/>
              <a:gd name="connsiteX1" fmla="*/ 434182 w 434182"/>
              <a:gd name="connsiteY1" fmla="*/ 0 h 739189"/>
              <a:gd name="connsiteX2" fmla="*/ 430769 w 434182"/>
              <a:gd name="connsiteY2" fmla="*/ 739189 h 739189"/>
              <a:gd name="connsiteX3" fmla="*/ 0 w 434182"/>
              <a:gd name="connsiteY3" fmla="*/ 737779 h 739189"/>
              <a:gd name="connsiteX4" fmla="*/ 132588 w 434182"/>
              <a:gd name="connsiteY4" fmla="*/ 3233 h 739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182" h="739189">
                <a:moveTo>
                  <a:pt x="132588" y="3233"/>
                </a:moveTo>
                <a:lnTo>
                  <a:pt x="434182" y="0"/>
                </a:lnTo>
                <a:cubicBezTo>
                  <a:pt x="434182" y="241146"/>
                  <a:pt x="430769" y="498043"/>
                  <a:pt x="430769" y="739189"/>
                </a:cubicBezTo>
                <a:lnTo>
                  <a:pt x="0" y="737779"/>
                </a:lnTo>
                <a:lnTo>
                  <a:pt x="132588" y="3233"/>
                </a:lnTo>
                <a:close/>
              </a:path>
            </a:pathLst>
          </a:custGeom>
          <a:solidFill>
            <a:srgbClr val="005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圆角矩形 14">
            <a:extLst>
              <a:ext uri="{FF2B5EF4-FFF2-40B4-BE49-F238E27FC236}">
                <a16:creationId xmlns:a16="http://schemas.microsoft.com/office/drawing/2014/main" id="{F02EF3B0-F673-A849-9287-9989D6B8F9EB}"/>
              </a:ext>
            </a:extLst>
          </p:cNvPr>
          <p:cNvSpPr/>
          <p:nvPr/>
        </p:nvSpPr>
        <p:spPr>
          <a:xfrm>
            <a:off x="12443050" y="2429479"/>
            <a:ext cx="10820747" cy="11573903"/>
          </a:xfrm>
          <a:prstGeom prst="roundRect">
            <a:avLst>
              <a:gd name="adj" fmla="val 1527"/>
            </a:avLst>
          </a:prstGeom>
          <a:solidFill>
            <a:srgbClr val="FFFFFF"/>
          </a:solidFill>
          <a:ln>
            <a:noFill/>
          </a:ln>
          <a:effectLst>
            <a:outerShdw blurRad="381000" dist="88900" dir="2700000" algn="tl" rotWithShape="0">
              <a:srgbClr val="0052D9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00F6CC6-5727-7946-B2D1-C2A6A1A46717}"/>
              </a:ext>
            </a:extLst>
          </p:cNvPr>
          <p:cNvSpPr txBox="1"/>
          <p:nvPr/>
        </p:nvSpPr>
        <p:spPr>
          <a:xfrm>
            <a:off x="12866915" y="2851565"/>
            <a:ext cx="8034572" cy="1851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4800" b="1" dirty="0">
                <a:solidFill>
                  <a:srgbClr val="1F31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测试目的</a:t>
            </a:r>
            <a:endParaRPr lang="en-US" altLang="zh-CN" sz="4800" b="1" dirty="0">
              <a:solidFill>
                <a:srgbClr val="1F314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200" b="1" dirty="0">
                <a:solidFill>
                  <a:srgbClr val="1F31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endParaRPr lang="zh-CN" altLang="en-US" sz="3200" dirty="0">
              <a:solidFill>
                <a:srgbClr val="1F314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1">
            <a:extLst>
              <a:ext uri="{FF2B5EF4-FFF2-40B4-BE49-F238E27FC236}">
                <a16:creationId xmlns:a16="http://schemas.microsoft.com/office/drawing/2014/main" id="{9D65612C-CA45-7144-9F80-6F92370ACF2A}"/>
              </a:ext>
            </a:extLst>
          </p:cNvPr>
          <p:cNvSpPr txBox="1">
            <a:spLocks/>
          </p:cNvSpPr>
          <p:nvPr/>
        </p:nvSpPr>
        <p:spPr>
          <a:xfrm>
            <a:off x="-203841" y="479028"/>
            <a:ext cx="1017453" cy="1155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marL="449179" marR="0" indent="-449179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1pPr>
            <a:lvl2pPr marL="10587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2pPr>
            <a:lvl3pPr marL="16683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3pPr>
            <a:lvl4pPr marL="22779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4pPr>
            <a:lvl5pPr marL="28875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5pPr>
            <a:lvl6pPr marL="34700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40796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46892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52988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lvl="1" indent="228600" algn="ctr" hangingPunct="1">
              <a:spcBef>
                <a:spcPts val="0"/>
              </a:spcBef>
              <a:buSzTx/>
              <a:buFontTx/>
              <a:buNone/>
              <a:defRPr sz="6400">
                <a:solidFill>
                  <a:srgbClr val="FFFFFF"/>
                </a:solidFill>
                <a:latin typeface="+mn-lt"/>
                <a:ea typeface="+mn-ea"/>
                <a:cs typeface="+mn-cs"/>
                <a:sym typeface="TTTGBMedium"/>
              </a:defRPr>
            </a:pPr>
            <a:r>
              <a:rPr lang="en-US" sz="6400" b="1" i="0" dirty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TTTGBMedium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8227119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图片 59">
            <a:extLst>
              <a:ext uri="{FF2B5EF4-FFF2-40B4-BE49-F238E27FC236}">
                <a16:creationId xmlns:a16="http://schemas.microsoft.com/office/drawing/2014/main" id="{ACDA0D79-6E06-714A-B897-6DE0D26A549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 amt="22000"/>
          </a:blip>
          <a:stretch>
            <a:fillRect/>
          </a:stretch>
        </p:blipFill>
        <p:spPr>
          <a:xfrm>
            <a:off x="4183301" y="7029284"/>
            <a:ext cx="4565208" cy="4472848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4079100" y="6886378"/>
            <a:ext cx="4596186" cy="4758660"/>
          </a:xfrm>
          <a:prstGeom prst="ellipse">
            <a:avLst/>
          </a:prstGeom>
          <a:noFill/>
          <a:ln w="38100" cap="flat">
            <a:solidFill>
              <a:srgbClr val="0052D9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9" name="圆角矩形 68">
            <a:extLst>
              <a:ext uri="{FF2B5EF4-FFF2-40B4-BE49-F238E27FC236}">
                <a16:creationId xmlns:a16="http://schemas.microsoft.com/office/drawing/2014/main" id="{8A516CAC-E943-854C-94D3-301C81E47C53}"/>
              </a:ext>
            </a:extLst>
          </p:cNvPr>
          <p:cNvSpPr/>
          <p:nvPr/>
        </p:nvSpPr>
        <p:spPr>
          <a:xfrm>
            <a:off x="5533975" y="6541764"/>
            <a:ext cx="4966555" cy="75426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ea"/>
              <a:ea typeface="+mn-ea"/>
              <a:cs typeface="Helvetica Neue Medium"/>
              <a:sym typeface="Helvetica Neue Medium"/>
            </a:endParaRPr>
          </a:p>
        </p:txBody>
      </p:sp>
      <p:sp>
        <p:nvSpPr>
          <p:cNvPr id="68" name="圆角矩形 67">
            <a:extLst>
              <a:ext uri="{FF2B5EF4-FFF2-40B4-BE49-F238E27FC236}">
                <a16:creationId xmlns:a16="http://schemas.microsoft.com/office/drawing/2014/main" id="{CB4880F3-F51C-5642-BEB3-2E19DC24B821}"/>
              </a:ext>
            </a:extLst>
          </p:cNvPr>
          <p:cNvSpPr/>
          <p:nvPr/>
        </p:nvSpPr>
        <p:spPr>
          <a:xfrm>
            <a:off x="356461" y="8149200"/>
            <a:ext cx="4238581" cy="75426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ea"/>
              <a:ea typeface="+mn-ea"/>
              <a:cs typeface="Helvetica Neue Medium"/>
              <a:sym typeface="Helvetica Neue Medium"/>
            </a:endParaRPr>
          </a:p>
        </p:txBody>
      </p:sp>
      <p:sp>
        <p:nvSpPr>
          <p:cNvPr id="67" name="圆角矩形 66">
            <a:extLst>
              <a:ext uri="{FF2B5EF4-FFF2-40B4-BE49-F238E27FC236}">
                <a16:creationId xmlns:a16="http://schemas.microsoft.com/office/drawing/2014/main" id="{C76D2FB3-1E55-6E46-B6DB-2D8A6B814E5A}"/>
              </a:ext>
            </a:extLst>
          </p:cNvPr>
          <p:cNvSpPr/>
          <p:nvPr/>
        </p:nvSpPr>
        <p:spPr>
          <a:xfrm>
            <a:off x="726078" y="10598918"/>
            <a:ext cx="4818086" cy="75426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ea"/>
              <a:ea typeface="+mn-ea"/>
              <a:cs typeface="Helvetica Neue Medium"/>
              <a:sym typeface="Helvetica Neue Medium"/>
            </a:endParaRPr>
          </a:p>
        </p:txBody>
      </p:sp>
      <p:sp>
        <p:nvSpPr>
          <p:cNvPr id="65" name="圆角矩形 64">
            <a:extLst>
              <a:ext uri="{FF2B5EF4-FFF2-40B4-BE49-F238E27FC236}">
                <a16:creationId xmlns:a16="http://schemas.microsoft.com/office/drawing/2014/main" id="{DB50B840-8A2B-2B41-BCA7-FC2E5B3E20A4}"/>
              </a:ext>
            </a:extLst>
          </p:cNvPr>
          <p:cNvSpPr/>
          <p:nvPr/>
        </p:nvSpPr>
        <p:spPr>
          <a:xfrm>
            <a:off x="7177817" y="10587910"/>
            <a:ext cx="4850492" cy="75426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ea"/>
              <a:ea typeface="+mn-ea"/>
              <a:cs typeface="Helvetica Neue Medium"/>
              <a:sym typeface="Helvetica Neue Medium"/>
            </a:endParaRPr>
          </a:p>
        </p:txBody>
      </p:sp>
      <p:sp>
        <p:nvSpPr>
          <p:cNvPr id="64" name="圆角矩形 63">
            <a:extLst>
              <a:ext uri="{FF2B5EF4-FFF2-40B4-BE49-F238E27FC236}">
                <a16:creationId xmlns:a16="http://schemas.microsoft.com/office/drawing/2014/main" id="{A9F0DFCD-3B16-CB41-A284-6B35755C3EBB}"/>
              </a:ext>
            </a:extLst>
          </p:cNvPr>
          <p:cNvSpPr/>
          <p:nvPr/>
        </p:nvSpPr>
        <p:spPr>
          <a:xfrm>
            <a:off x="7621475" y="8270600"/>
            <a:ext cx="4966555" cy="75426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ea"/>
              <a:ea typeface="+mn-ea"/>
              <a:cs typeface="Helvetica Neue Medium"/>
              <a:sym typeface="Helvetica Neue Medium"/>
            </a:endParaRPr>
          </a:p>
        </p:txBody>
      </p:sp>
      <p:sp>
        <p:nvSpPr>
          <p:cNvPr id="249" name="标题区域"/>
          <p:cNvSpPr>
            <a:spLocks noGrp="1"/>
          </p:cNvSpPr>
          <p:nvPr>
            <p:ph type="title"/>
          </p:nvPr>
        </p:nvSpPr>
        <p:spPr>
          <a:xfrm>
            <a:off x="1455577" y="361553"/>
            <a:ext cx="21472846" cy="127317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zh-CN" altLang="en-US" sz="6600" dirty="0">
                <a:gradFill>
                  <a:gsLst>
                    <a:gs pos="0">
                      <a:srgbClr val="0052D9">
                        <a:lumMod val="100000"/>
                      </a:srgbClr>
                    </a:gs>
                    <a:gs pos="100000">
                      <a:srgbClr val="0052D9">
                        <a:lumMod val="85000"/>
                      </a:srgbClr>
                    </a:gs>
                  </a:gsLst>
                  <a:lin ang="2700000" scaled="1"/>
                </a:gradFill>
                <a:latin typeface="Microsoft YaHei" panose="020B0503020204020204" pitchFamily="34" charset="-122"/>
                <a:ea typeface="Microsoft YaHei" panose="020B0503020204020204" pitchFamily="34" charset="-122"/>
              </a:rPr>
              <a:t>研究方法</a:t>
            </a:r>
            <a:r>
              <a:rPr lang="en-US" altLang="zh-CN" sz="6600" dirty="0">
                <a:gradFill>
                  <a:gsLst>
                    <a:gs pos="0">
                      <a:srgbClr val="0052D9">
                        <a:lumMod val="100000"/>
                      </a:srgbClr>
                    </a:gs>
                    <a:gs pos="100000">
                      <a:srgbClr val="0052D9">
                        <a:lumMod val="85000"/>
                      </a:srgbClr>
                    </a:gs>
                  </a:gsLst>
                  <a:lin ang="2700000" scaled="1"/>
                </a:gra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zh-CN" altLang="en-US" sz="6600" dirty="0">
                <a:gradFill>
                  <a:gsLst>
                    <a:gs pos="0">
                      <a:srgbClr val="0052D9">
                        <a:lumMod val="100000"/>
                      </a:srgbClr>
                    </a:gs>
                    <a:gs pos="100000">
                      <a:srgbClr val="0052D9">
                        <a:lumMod val="85000"/>
                      </a:srgbClr>
                    </a:gs>
                  </a:gsLst>
                  <a:lin ang="2700000" scaled="1"/>
                </a:gra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zh-CN" altLang="en-US" sz="4000" b="0" dirty="0">
                <a:gradFill>
                  <a:gsLst>
                    <a:gs pos="0">
                      <a:srgbClr val="0052D9">
                        <a:lumMod val="100000"/>
                      </a:srgbClr>
                    </a:gs>
                    <a:gs pos="100000">
                      <a:srgbClr val="0052D9">
                        <a:lumMod val="85000"/>
                      </a:srgbClr>
                    </a:gs>
                  </a:gsLst>
                  <a:lin ang="2700000" scaled="1"/>
                </a:gradFill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研究设计</a:t>
            </a:r>
            <a:endParaRPr sz="4000" b="0" dirty="0">
              <a:gradFill>
                <a:gsLst>
                  <a:gs pos="0">
                    <a:srgbClr val="0052D9">
                      <a:lumMod val="100000"/>
                    </a:srgbClr>
                  </a:gs>
                  <a:gs pos="100000">
                    <a:srgbClr val="0052D9">
                      <a:lumMod val="85000"/>
                    </a:srgbClr>
                  </a:gs>
                </a:gsLst>
                <a:lin ang="2700000" scaled="1"/>
              </a:gradFill>
              <a:latin typeface="Microsoft YaHei Light" panose="020B0503020204020204" pitchFamily="34" charset="-122"/>
              <a:ea typeface="Microsoft YaHei Light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3509996" y="2510391"/>
            <a:ext cx="3060994" cy="1456809"/>
            <a:chOff x="14382764" y="3310303"/>
            <a:chExt cx="3060994" cy="1456809"/>
          </a:xfrm>
        </p:grpSpPr>
        <p:sp>
          <p:nvSpPr>
            <p:cNvPr id="9" name="文本框 8"/>
            <p:cNvSpPr txBox="1"/>
            <p:nvPr/>
          </p:nvSpPr>
          <p:spPr>
            <a:xfrm>
              <a:off x="15506246" y="3705453"/>
              <a:ext cx="1937512" cy="841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zh-CN" altLang="en-US" sz="4800" b="1" dirty="0">
                  <a:solidFill>
                    <a:srgbClr val="1F314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样本</a:t>
              </a:r>
              <a:r>
                <a:rPr lang="zh-CN" altLang="en-US" sz="4800" b="1" baseline="30000" dirty="0">
                  <a:solidFill>
                    <a:srgbClr val="1F314E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*</a:t>
              </a:r>
              <a:endParaRPr kumimoji="0" lang="zh-CN" altLang="en-US" sz="4800" b="1" u="none" strike="noStrike" cap="none" spc="0" normalizeH="0" baseline="30000" dirty="0">
                <a:ln>
                  <a:noFill/>
                </a:ln>
                <a:solidFill>
                  <a:srgbClr val="1F314E"/>
                </a:solidFill>
                <a:effectLst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Helvetica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4382764" y="3310303"/>
              <a:ext cx="1587260" cy="14568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8800" b="1" u="none" strike="noStrike" cap="none" spc="0" normalizeH="0" baseline="0" dirty="0">
                  <a:ln>
                    <a:noFill/>
                  </a:ln>
                  <a:solidFill>
                    <a:srgbClr val="1F314E"/>
                  </a:solidFill>
                  <a:effectLst/>
                  <a:uFillTx/>
                  <a:latin typeface="Microsoft YaHei" panose="020B0503020204020204" pitchFamily="34" charset="-122"/>
                  <a:ea typeface="Microsoft YaHei" panose="020B0503020204020204" pitchFamily="34" charset="-122"/>
                  <a:sym typeface="Helvetica"/>
                </a:rPr>
                <a:t>X</a:t>
              </a:r>
              <a:endParaRPr kumimoji="0" lang="zh-CN" altLang="en-US" sz="8800" b="1" u="none" strike="noStrike" cap="none" spc="0" normalizeH="0" baseline="0" dirty="0">
                <a:ln>
                  <a:noFill/>
                </a:ln>
                <a:solidFill>
                  <a:srgbClr val="1F314E"/>
                </a:solidFill>
                <a:effectLst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Helvetica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544164" y="8844758"/>
            <a:ext cx="1630393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4000" b="1" u="none" strike="noStrike" cap="none" spc="0" normalizeH="0" baseline="0" dirty="0">
                <a:ln>
                  <a:noFill/>
                </a:ln>
                <a:solidFill>
                  <a:srgbClr val="0052D9"/>
                </a:solidFill>
                <a:effectLst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Helvetica"/>
              </a:rPr>
              <a:t>可用性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3749869" y="10587910"/>
            <a:ext cx="1794295" cy="754265"/>
            <a:chOff x="5352690" y="7256417"/>
            <a:chExt cx="1794295" cy="754265"/>
          </a:xfrm>
        </p:grpSpPr>
        <p:sp>
          <p:nvSpPr>
            <p:cNvPr id="23" name="圆角矩形 22"/>
            <p:cNvSpPr/>
            <p:nvPr/>
          </p:nvSpPr>
          <p:spPr>
            <a:xfrm>
              <a:off x="5352690" y="7256417"/>
              <a:ext cx="1794295" cy="754265"/>
            </a:xfrm>
            <a:prstGeom prst="roundRect">
              <a:avLst>
                <a:gd name="adj" fmla="val 50000"/>
              </a:avLst>
            </a:prstGeom>
            <a:solidFill>
              <a:srgbClr val="E40113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ea"/>
                <a:ea typeface="+mn-ea"/>
                <a:cs typeface="Helvetica Neue Medium"/>
                <a:sym typeface="Helvetica Neue Medium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434641" y="7366809"/>
              <a:ext cx="1630393" cy="5334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zh-CN" altLang="en-US" sz="2800" dirty="0">
                  <a:solidFill>
                    <a:srgbClr val="FFFFFF"/>
                  </a:solidFill>
                  <a:latin typeface="+mn-ea"/>
                  <a:ea typeface="+mn-ea"/>
                </a:rPr>
                <a:t>满意度</a:t>
              </a:r>
              <a:endParaRPr kumimoji="0" lang="zh-CN" altLang="en-US" sz="36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ea"/>
                <a:ea typeface="+mn-ea"/>
                <a:cs typeface="Helvetica"/>
                <a:sym typeface="Helvetic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181311" y="10589400"/>
            <a:ext cx="1794295" cy="754265"/>
            <a:chOff x="5352690" y="7256417"/>
            <a:chExt cx="1794295" cy="754265"/>
          </a:xfrm>
        </p:grpSpPr>
        <p:sp>
          <p:nvSpPr>
            <p:cNvPr id="29" name="圆角矩形 28"/>
            <p:cNvSpPr/>
            <p:nvPr/>
          </p:nvSpPr>
          <p:spPr>
            <a:xfrm>
              <a:off x="5352690" y="7256417"/>
              <a:ext cx="1794295" cy="754265"/>
            </a:xfrm>
            <a:prstGeom prst="roundRect">
              <a:avLst>
                <a:gd name="adj" fmla="val 50000"/>
              </a:avLst>
            </a:prstGeom>
            <a:solidFill>
              <a:srgbClr val="E40113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ea"/>
                <a:ea typeface="+mn-ea"/>
                <a:cs typeface="Helvetica Neue Medium"/>
                <a:sym typeface="Helvetica Neue Medium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434641" y="7366809"/>
              <a:ext cx="1630393" cy="5334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zh-CN" altLang="en-US" sz="2800" dirty="0">
                  <a:solidFill>
                    <a:srgbClr val="FFFFFF"/>
                  </a:solidFill>
                  <a:latin typeface="+mn-ea"/>
                  <a:ea typeface="+mn-ea"/>
                </a:rPr>
                <a:t>可记忆性</a:t>
              </a:r>
              <a:endParaRPr kumimoji="0" lang="zh-CN" altLang="en-US" sz="36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ea"/>
                <a:ea typeface="+mn-ea"/>
                <a:cs typeface="Helvetica"/>
                <a:sym typeface="Helvetic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797189" y="8160208"/>
            <a:ext cx="1794295" cy="754265"/>
            <a:chOff x="5352690" y="7256417"/>
            <a:chExt cx="1794295" cy="754265"/>
          </a:xfrm>
        </p:grpSpPr>
        <p:sp>
          <p:nvSpPr>
            <p:cNvPr id="32" name="圆角矩形 31"/>
            <p:cNvSpPr/>
            <p:nvPr/>
          </p:nvSpPr>
          <p:spPr>
            <a:xfrm>
              <a:off x="5352690" y="7256417"/>
              <a:ext cx="1794295" cy="754265"/>
            </a:xfrm>
            <a:prstGeom prst="roundRect">
              <a:avLst>
                <a:gd name="adj" fmla="val 50000"/>
              </a:avLst>
            </a:prstGeom>
            <a:solidFill>
              <a:srgbClr val="E40113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ea"/>
                <a:ea typeface="+mn-ea"/>
                <a:cs typeface="Helvetica Neue Medium"/>
                <a:sym typeface="Helvetica Neue Medium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434641" y="7366809"/>
              <a:ext cx="1630393" cy="5334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zh-CN" altLang="en-US" sz="2800" dirty="0">
                  <a:solidFill>
                    <a:srgbClr val="FFFFFF"/>
                  </a:solidFill>
                  <a:latin typeface="+mn-ea"/>
                  <a:ea typeface="+mn-ea"/>
                </a:rPr>
                <a:t>错误</a:t>
              </a:r>
              <a:endPara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ea"/>
                <a:ea typeface="+mn-ea"/>
                <a:cs typeface="Helvetica"/>
                <a:sym typeface="Helvetica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9519721" y="8291963"/>
            <a:ext cx="3068309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zh-CN" altLang="en-US" sz="1800" dirty="0"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用户了解系统后，成功完成任务的速度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5538546" y="6524409"/>
            <a:ext cx="4897388" cy="754265"/>
            <a:chOff x="5270739" y="7274264"/>
            <a:chExt cx="4897388" cy="754265"/>
          </a:xfrm>
        </p:grpSpPr>
        <p:grpSp>
          <p:nvGrpSpPr>
            <p:cNvPr id="17" name="组合 16"/>
            <p:cNvGrpSpPr/>
            <p:nvPr/>
          </p:nvGrpSpPr>
          <p:grpSpPr>
            <a:xfrm>
              <a:off x="5270739" y="7274264"/>
              <a:ext cx="1794295" cy="754265"/>
              <a:chOff x="5352690" y="7256417"/>
              <a:chExt cx="1794295" cy="754265"/>
            </a:xfrm>
          </p:grpSpPr>
          <p:sp>
            <p:nvSpPr>
              <p:cNvPr id="19" name="圆角矩形 18"/>
              <p:cNvSpPr/>
              <p:nvPr/>
            </p:nvSpPr>
            <p:spPr>
              <a:xfrm>
                <a:off x="5352690" y="7256417"/>
                <a:ext cx="1794295" cy="754265"/>
              </a:xfrm>
              <a:prstGeom prst="roundRect">
                <a:avLst>
                  <a:gd name="adj" fmla="val 50000"/>
                </a:avLst>
              </a:prstGeom>
              <a:solidFill>
                <a:srgbClr val="E40113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20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ea"/>
                  <a:ea typeface="+mn-ea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5434641" y="7366809"/>
                <a:ext cx="1630393" cy="53347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zh-CN" altLang="en-US" sz="2800" dirty="0">
                    <a:solidFill>
                      <a:srgbClr val="FFFFFF"/>
                    </a:solidFill>
                    <a:latin typeface="+mn-ea"/>
                    <a:ea typeface="+mn-ea"/>
                  </a:rPr>
                  <a:t>易学</a:t>
                </a:r>
                <a:r>
                  <a:rPr kumimoji="0" lang="zh-CN" altLang="en-US" sz="28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+mn-ea"/>
                    <a:ea typeface="+mn-ea"/>
                    <a:sym typeface="Helvetica"/>
                  </a:rPr>
                  <a:t>性</a:t>
                </a:r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7099818" y="7319782"/>
              <a:ext cx="3068309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zh-CN" altLang="en-US" sz="1800" dirty="0">
                  <a:latin typeface="Microsoft YaHei Light" panose="020B0503020204020204" pitchFamily="34" charset="-122"/>
                  <a:ea typeface="Microsoft YaHei Light" panose="020B0503020204020204" pitchFamily="34" charset="-122"/>
                </a:rPr>
                <a:t>初次接触系统的用户，完成任务的难易程度</a:t>
              </a: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9074810" y="10637927"/>
            <a:ext cx="3068309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zh-CN" altLang="en-US" sz="1800" dirty="0"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用户隔一段时间未用系统，能否顺利地直接使用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495946" y="8213670"/>
            <a:ext cx="2284557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r"/>
            <a:r>
              <a:rPr lang="zh-CN" altLang="en-US" sz="1800" dirty="0"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用户犯了多少错误，相应的严重程度如何</a:t>
            </a:r>
          </a:p>
        </p:txBody>
      </p:sp>
      <p:pic>
        <p:nvPicPr>
          <p:cNvPr id="56" name="图片 55"/>
          <p:cNvPicPr/>
          <p:nvPr/>
        </p:nvPicPr>
        <p:blipFill>
          <a:blip r:embed="rId4"/>
          <a:stretch>
            <a:fillRect/>
          </a:stretch>
        </p:blipFill>
        <p:spPr>
          <a:xfrm>
            <a:off x="15097256" y="6722685"/>
            <a:ext cx="7030297" cy="4387893"/>
          </a:xfrm>
          <a:prstGeom prst="rect">
            <a:avLst/>
          </a:prstGeom>
        </p:spPr>
      </p:pic>
      <p:sp>
        <p:nvSpPr>
          <p:cNvPr id="57" name="文本框 56"/>
          <p:cNvSpPr txBox="1"/>
          <p:nvPr/>
        </p:nvSpPr>
        <p:spPr>
          <a:xfrm>
            <a:off x="19788116" y="13195429"/>
            <a:ext cx="4468458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r"/>
            <a:r>
              <a: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0052D9">
                    <a:alpha val="2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Helvetica"/>
              </a:rPr>
              <a:t>* </a:t>
            </a:r>
            <a:r>
              <a:rPr lang="zh-CN" altLang="en-US" sz="1400" dirty="0">
                <a:solidFill>
                  <a:srgbClr val="0052D9">
                    <a:alpha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elvetica Neue Medium"/>
              </a:rPr>
              <a:t>资料来源：</a:t>
            </a:r>
            <a:r>
              <a:rPr lang="en-US" altLang="zh-CN" sz="1400" dirty="0">
                <a:solidFill>
                  <a:srgbClr val="0052D9">
                    <a:alpha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elvetica Neue Medium"/>
              </a:rPr>
              <a:t>Nielson Norman Group</a:t>
            </a:r>
            <a:endParaRPr kumimoji="0" lang="zh-CN" altLang="en-US" sz="1400" b="0" i="0" u="none" strike="noStrike" cap="none" spc="0" normalizeH="0" baseline="0" dirty="0">
              <a:ln>
                <a:noFill/>
              </a:ln>
              <a:solidFill>
                <a:srgbClr val="0052D9">
                  <a:alpha val="25000"/>
                </a:srgbClr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Helvetica"/>
            </a:endParaRPr>
          </a:p>
        </p:txBody>
      </p:sp>
      <p:sp>
        <p:nvSpPr>
          <p:cNvPr id="58" name="1">
            <a:extLst>
              <a:ext uri="{FF2B5EF4-FFF2-40B4-BE49-F238E27FC236}">
                <a16:creationId xmlns:a16="http://schemas.microsoft.com/office/drawing/2014/main" id="{E7A91E7E-5198-374A-8D68-1B9653A988E0}"/>
              </a:ext>
            </a:extLst>
          </p:cNvPr>
          <p:cNvSpPr txBox="1">
            <a:spLocks/>
          </p:cNvSpPr>
          <p:nvPr/>
        </p:nvSpPr>
        <p:spPr>
          <a:xfrm>
            <a:off x="-203841" y="479028"/>
            <a:ext cx="1017453" cy="1155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marL="449179" marR="0" indent="-449179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1pPr>
            <a:lvl2pPr marL="10587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2pPr>
            <a:lvl3pPr marL="16683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3pPr>
            <a:lvl4pPr marL="22779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4pPr>
            <a:lvl5pPr marL="28875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5pPr>
            <a:lvl6pPr marL="34700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40796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46892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52988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lvl="1" indent="228600" algn="ctr" hangingPunct="1">
              <a:spcBef>
                <a:spcPts val="0"/>
              </a:spcBef>
              <a:buSzTx/>
              <a:buFontTx/>
              <a:buNone/>
              <a:defRPr sz="6400">
                <a:solidFill>
                  <a:srgbClr val="FFFFFF"/>
                </a:solidFill>
                <a:latin typeface="+mn-lt"/>
                <a:ea typeface="+mn-ea"/>
                <a:cs typeface="+mn-cs"/>
                <a:sym typeface="TTTGBMedium"/>
              </a:defRPr>
            </a:pPr>
            <a:r>
              <a:rPr lang="en-US" sz="6400" b="1" i="0" dirty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TTTGBMedium"/>
              </a:rPr>
              <a:t>2</a:t>
            </a: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B5B3C0EA-4BA5-D741-8345-D2611BEC6981}"/>
              </a:ext>
            </a:extLst>
          </p:cNvPr>
          <p:cNvSpPr txBox="1"/>
          <p:nvPr/>
        </p:nvSpPr>
        <p:spPr>
          <a:xfrm>
            <a:off x="1455577" y="2809390"/>
            <a:ext cx="5079667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zh-CN" altLang="en-US" sz="4800" b="1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可用性测试</a:t>
            </a:r>
            <a:r>
              <a:rPr lang="en-US" altLang="zh-CN" sz="4800" b="1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+</a:t>
            </a:r>
            <a:r>
              <a:rPr lang="zh-CN" altLang="en-US" sz="4800" b="1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访谈</a:t>
            </a:r>
            <a:endParaRPr kumimoji="0" lang="zh-CN" altLang="en-US" sz="4800" b="1" u="none" strike="noStrike" cap="none" spc="0" normalizeH="0" baseline="0" dirty="0">
              <a:ln>
                <a:noFill/>
              </a:ln>
              <a:solidFill>
                <a:srgbClr val="1F314E"/>
              </a:solidFill>
              <a:effectLst/>
              <a:uFillTx/>
              <a:latin typeface="Microsoft YaHei" panose="020B0503020204020204" pitchFamily="34" charset="-122"/>
              <a:ea typeface="Microsoft YaHei" panose="020B0503020204020204" pitchFamily="34" charset="-122"/>
              <a:sym typeface="Helvetica"/>
            </a:endParaRPr>
          </a:p>
        </p:txBody>
      </p:sp>
      <p:sp>
        <p:nvSpPr>
          <p:cNvPr id="16" name="圆角矩形 15">
            <a:extLst>
              <a:ext uri="{FF2B5EF4-FFF2-40B4-BE49-F238E27FC236}">
                <a16:creationId xmlns:a16="http://schemas.microsoft.com/office/drawing/2014/main" id="{45E21F5A-25BA-E845-8491-3CBB9AE888E3}"/>
              </a:ext>
            </a:extLst>
          </p:cNvPr>
          <p:cNvSpPr/>
          <p:nvPr/>
        </p:nvSpPr>
        <p:spPr>
          <a:xfrm>
            <a:off x="1455577" y="4279559"/>
            <a:ext cx="9273392" cy="1442641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Helvetica Neue Medium"/>
                <a:sym typeface="Helvetica Neue Medium"/>
              </a:rPr>
              <a:t>可用性测试（</a:t>
            </a:r>
            <a:r>
              <a:rPr lang="en" altLang="zh-CN" sz="2000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Helvetica Neue Medium"/>
                <a:sym typeface="Helvetica Neue Medium"/>
              </a:rPr>
              <a:t>Usability Testing</a:t>
            </a:r>
            <a:r>
              <a:rPr lang="zh-CN" altLang="en" sz="2000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Helvetica Neue Medium"/>
                <a:sym typeface="Helvetica Neue Medium"/>
              </a:rPr>
              <a:t>）</a:t>
            </a:r>
            <a:r>
              <a:rPr lang="zh-CN" altLang="en-US" sz="2000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Helvetica Neue Medium"/>
                <a:sym typeface="Helvetica Neue Medium"/>
              </a:rPr>
              <a:t>是用户研究中最常用的方法之一，通过观察用户使用产品完成典型任务，发现产品中存在的效率与满意度等相关问题。</a:t>
            </a:r>
          </a:p>
        </p:txBody>
      </p:sp>
      <p:sp>
        <p:nvSpPr>
          <p:cNvPr id="61" name="圆角矩形 60">
            <a:extLst>
              <a:ext uri="{FF2B5EF4-FFF2-40B4-BE49-F238E27FC236}">
                <a16:creationId xmlns:a16="http://schemas.microsoft.com/office/drawing/2014/main" id="{91586275-2C78-554D-B4BA-AF31EB829640}"/>
              </a:ext>
            </a:extLst>
          </p:cNvPr>
          <p:cNvSpPr/>
          <p:nvPr/>
        </p:nvSpPr>
        <p:spPr>
          <a:xfrm>
            <a:off x="13509996" y="4236046"/>
            <a:ext cx="10062926" cy="1442641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indent="457200" algn="l">
              <a:lnSpc>
                <a:spcPct val="150000"/>
              </a:lnSpc>
            </a:pPr>
            <a:r>
              <a:rPr lang="zh-CN" altLang="en-US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样本数量的确认依据：可用性测试专家</a:t>
            </a:r>
            <a:r>
              <a:rPr lang="en-US" altLang="zh-CN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Job Nielson</a:t>
            </a:r>
            <a:r>
              <a:rPr lang="zh-CN" altLang="en-US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提出过一个法则，</a:t>
            </a:r>
            <a:r>
              <a:rPr lang="en-US" altLang="zh-CN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6</a:t>
            </a:r>
            <a:r>
              <a:rPr lang="zh-CN" altLang="en-US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名用户即可发现</a:t>
            </a:r>
            <a:r>
              <a:rPr lang="en-US" altLang="zh-CN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85%</a:t>
            </a:r>
            <a:r>
              <a:rPr lang="zh-CN" altLang="en-US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以上的可用性问题，随着用户数量的增多，发现的问题逐渐减少。</a:t>
            </a:r>
          </a:p>
        </p:txBody>
      </p:sp>
      <p:sp>
        <p:nvSpPr>
          <p:cNvPr id="62" name="圆角矩形 61">
            <a:extLst>
              <a:ext uri="{FF2B5EF4-FFF2-40B4-BE49-F238E27FC236}">
                <a16:creationId xmlns:a16="http://schemas.microsoft.com/office/drawing/2014/main" id="{9D1C97EF-0F4A-DF45-BDFA-92326C227998}"/>
              </a:ext>
            </a:extLst>
          </p:cNvPr>
          <p:cNvSpPr/>
          <p:nvPr/>
        </p:nvSpPr>
        <p:spPr>
          <a:xfrm>
            <a:off x="7621476" y="8270602"/>
            <a:ext cx="1794295" cy="754265"/>
          </a:xfrm>
          <a:prstGeom prst="roundRect">
            <a:avLst>
              <a:gd name="adj" fmla="val 50000"/>
            </a:avLst>
          </a:prstGeom>
          <a:solidFill>
            <a:srgbClr val="E4011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ea"/>
              <a:ea typeface="+mn-ea"/>
              <a:cs typeface="Helvetica Neue Medium"/>
              <a:sym typeface="Helvetica Neue Medium"/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6F72FCA7-DC38-4D4B-8415-9C7AB6E56197}"/>
              </a:ext>
            </a:extLst>
          </p:cNvPr>
          <p:cNvSpPr txBox="1"/>
          <p:nvPr/>
        </p:nvSpPr>
        <p:spPr>
          <a:xfrm>
            <a:off x="7703427" y="8380994"/>
            <a:ext cx="1630393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ea"/>
                <a:ea typeface="+mn-ea"/>
                <a:cs typeface="Helvetica"/>
                <a:sym typeface="Helvetica"/>
              </a:rPr>
              <a:t>效率</a:t>
            </a: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3C015322-7A69-684C-988D-FEC7F0C34488}"/>
              </a:ext>
            </a:extLst>
          </p:cNvPr>
          <p:cNvSpPr txBox="1"/>
          <p:nvPr/>
        </p:nvSpPr>
        <p:spPr>
          <a:xfrm>
            <a:off x="927101" y="10786254"/>
            <a:ext cx="3068309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zh-CN" altLang="en-US" sz="1800" dirty="0"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用户对于系统的主观满意度</a:t>
            </a:r>
          </a:p>
        </p:txBody>
      </p:sp>
    </p:spTree>
    <p:extLst>
      <p:ext uri="{BB962C8B-B14F-4D97-AF65-F5344CB8AC3E}">
        <p14:creationId xmlns:p14="http://schemas.microsoft.com/office/powerpoint/2010/main" val="206055683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标题区域"/>
          <p:cNvSpPr>
            <a:spLocks noGrp="1"/>
          </p:cNvSpPr>
          <p:nvPr>
            <p:ph type="title"/>
          </p:nvPr>
        </p:nvSpPr>
        <p:spPr>
          <a:xfrm>
            <a:off x="1455577" y="361553"/>
            <a:ext cx="21472846" cy="127317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zh-CN" altLang="en-US" sz="6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研究方法  </a:t>
            </a:r>
            <a:r>
              <a:rPr lang="zh-CN" altLang="en-US" sz="4000" b="0" dirty="0"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样本说明</a:t>
            </a:r>
            <a:endParaRPr sz="4000" b="0" dirty="0">
              <a:solidFill>
                <a:srgbClr val="4293F5"/>
              </a:solidFill>
              <a:latin typeface="Microsoft YaHei Light" panose="020B0503020204020204" pitchFamily="34" charset="-122"/>
              <a:ea typeface="Microsoft YaHei Light" panose="020B0503020204020204" pitchFamily="3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825669"/>
              </p:ext>
            </p:extLst>
          </p:nvPr>
        </p:nvGraphicFramePr>
        <p:xfrm>
          <a:off x="3927060" y="4501933"/>
          <a:ext cx="16529879" cy="6155111"/>
        </p:xfrm>
        <a:graphic>
          <a:graphicData uri="http://schemas.openxmlformats.org/drawingml/2006/table">
            <a:tbl>
              <a:tblPr firstRow="1" bandRow="1">
                <a:tableStyleId>{02C45191-FC8D-41DE-A9EE-57D2576E2034}</a:tableStyleId>
              </a:tblPr>
              <a:tblGrid>
                <a:gridCol w="21976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43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510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510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257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059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 dirty="0"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编号</a:t>
                      </a:r>
                    </a:p>
                  </a:txBody>
                  <a:tcPr>
                    <a:solidFill>
                      <a:srgbClr val="0052D9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 dirty="0"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用户类型</a:t>
                      </a:r>
                    </a:p>
                  </a:txBody>
                  <a:tcPr>
                    <a:solidFill>
                      <a:srgbClr val="0052D9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 dirty="0"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性别</a:t>
                      </a:r>
                    </a:p>
                  </a:txBody>
                  <a:tcPr>
                    <a:solidFill>
                      <a:srgbClr val="0052D9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 dirty="0"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年龄</a:t>
                      </a:r>
                    </a:p>
                  </a:txBody>
                  <a:tcPr>
                    <a:solidFill>
                      <a:srgbClr val="0052D9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 dirty="0"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背景</a:t>
                      </a:r>
                    </a:p>
                  </a:txBody>
                  <a:tcPr>
                    <a:solidFill>
                      <a:srgbClr val="0052D9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dirty="0">
                          <a:solidFill>
                            <a:srgbClr val="53585F"/>
                          </a:solidFill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1</a:t>
                      </a: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dirty="0">
                          <a:solidFill>
                            <a:srgbClr val="53585F"/>
                          </a:solidFill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2</a:t>
                      </a: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dirty="0">
                          <a:solidFill>
                            <a:srgbClr val="53585F"/>
                          </a:solidFill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3</a:t>
                      </a: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dirty="0">
                          <a:solidFill>
                            <a:srgbClr val="53585F"/>
                          </a:solidFill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4</a:t>
                      </a: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dirty="0">
                          <a:solidFill>
                            <a:srgbClr val="53585F"/>
                          </a:solidFill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5</a:t>
                      </a: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dirty="0">
                          <a:solidFill>
                            <a:srgbClr val="53585F"/>
                          </a:solidFill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6</a:t>
                      </a: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254000" lvl="0" indent="0" algn="ctr" defTabSz="8255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dirty="0">
                          <a:solidFill>
                            <a:srgbClr val="53585F"/>
                          </a:solidFill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7</a:t>
                      </a: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254000" lvl="0" indent="0" algn="ctr" defTabSz="8255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dirty="0">
                          <a:solidFill>
                            <a:srgbClr val="53585F"/>
                          </a:solidFill>
                          <a:latin typeface="TTTGB Medium" panose="020C06030202040F0204" pitchFamily="34" charset="-122"/>
                          <a:ea typeface="TTTGB Medium" panose="020C06030202040F0204" pitchFamily="34" charset="-122"/>
                        </a:rPr>
                        <a:t>8</a:t>
                      </a: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254000" lvl="0" indent="0" algn="ctr" defTabSz="8255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2800" dirty="0">
                        <a:solidFill>
                          <a:srgbClr val="53585F"/>
                        </a:solidFill>
                        <a:latin typeface="TTTGB Medium" panose="020C06030202040F0204" pitchFamily="34" charset="-122"/>
                        <a:ea typeface="TTTGB Medium" panose="020C06030202040F0204" pitchFamily="34" charset="-122"/>
                      </a:endParaRPr>
                    </a:p>
                  </a:txBody>
                  <a:tcPr>
                    <a:solidFill>
                      <a:srgbClr val="0052D9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483992" y="2886167"/>
            <a:ext cx="21425353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R="0" algn="l" defTabSz="8255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1F314E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Helvetica"/>
              </a:rPr>
              <a:t>本次测试</a:t>
            </a:r>
            <a:r>
              <a:rPr lang="zh-CN" altLang="en-US" sz="2800" dirty="0">
                <a:solidFill>
                  <a:srgbClr val="1F31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共招募</a:t>
            </a:r>
            <a:r>
              <a:rPr lang="en-US" altLang="zh-CN" sz="2800" dirty="0">
                <a:solidFill>
                  <a:srgbClr val="1F31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800" dirty="0">
                <a:solidFill>
                  <a:srgbClr val="1F31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名用户</a:t>
            </a: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1F314E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Helvetica"/>
              </a:rPr>
              <a:t>，</a:t>
            </a:r>
            <a:r>
              <a:rPr kumimoji="0" lang="en-US" altLang="zh-CN" sz="2800" b="0" i="0" u="none" strike="noStrike" cap="none" spc="0" normalizeH="0" baseline="0" dirty="0">
                <a:ln>
                  <a:noFill/>
                </a:ln>
                <a:solidFill>
                  <a:srgbClr val="1F314E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Helvetica"/>
              </a:rPr>
              <a:t>XXXXX</a:t>
            </a:r>
            <a:r>
              <a:rPr kumimoji="0" lang="zh-CN" altLang="en-US" sz="2800" b="0" i="1" u="none" strike="noStrike" cap="none" spc="0" normalizeH="0" baseline="0" dirty="0">
                <a:ln>
                  <a:noFill/>
                </a:ln>
                <a:solidFill>
                  <a:srgbClr val="1F314E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Helvetica"/>
              </a:rPr>
              <a:t>（总体说明），</a:t>
            </a: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1F314E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Helvetica"/>
              </a:rPr>
              <a:t>详见下表：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6389308" y="10983212"/>
            <a:ext cx="4067631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r"/>
            <a:r>
              <a:rPr lang="zh-CN" altLang="en-US" sz="1400" dirty="0">
                <a:solidFill>
                  <a:srgbClr val="0052D9">
                    <a:alpha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* 用户详细信息请见附录</a:t>
            </a:r>
          </a:p>
        </p:txBody>
      </p:sp>
      <p:sp>
        <p:nvSpPr>
          <p:cNvPr id="7" name="1">
            <a:extLst>
              <a:ext uri="{FF2B5EF4-FFF2-40B4-BE49-F238E27FC236}">
                <a16:creationId xmlns:a16="http://schemas.microsoft.com/office/drawing/2014/main" id="{23413AE2-BB57-3B4C-8D42-C4893CD4F446}"/>
              </a:ext>
            </a:extLst>
          </p:cNvPr>
          <p:cNvSpPr txBox="1">
            <a:spLocks/>
          </p:cNvSpPr>
          <p:nvPr/>
        </p:nvSpPr>
        <p:spPr>
          <a:xfrm>
            <a:off x="-203841" y="479028"/>
            <a:ext cx="1017453" cy="1155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marL="449179" marR="0" indent="-449179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1pPr>
            <a:lvl2pPr marL="10587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2pPr>
            <a:lvl3pPr marL="16683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3pPr>
            <a:lvl4pPr marL="22779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4pPr>
            <a:lvl5pPr marL="28875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5pPr>
            <a:lvl6pPr marL="34700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40796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46892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52988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lvl="1" indent="228600" algn="ctr" hangingPunct="1">
              <a:spcBef>
                <a:spcPts val="0"/>
              </a:spcBef>
              <a:buSzTx/>
              <a:buFontTx/>
              <a:buNone/>
              <a:defRPr sz="6400">
                <a:solidFill>
                  <a:srgbClr val="FFFFFF"/>
                </a:solidFill>
                <a:latin typeface="+mn-lt"/>
                <a:ea typeface="+mn-ea"/>
                <a:cs typeface="+mn-cs"/>
                <a:sym typeface="TTTGBMedium"/>
              </a:defRPr>
            </a:pPr>
            <a:r>
              <a:rPr lang="en-US" sz="6400" b="1" i="0" dirty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TTTGBMedium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668076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标题区域"/>
          <p:cNvSpPr>
            <a:spLocks noGrp="1"/>
          </p:cNvSpPr>
          <p:nvPr>
            <p:ph type="title"/>
          </p:nvPr>
        </p:nvSpPr>
        <p:spPr>
          <a:xfrm>
            <a:off x="1455577" y="361553"/>
            <a:ext cx="21472846" cy="127317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zh-CN" altLang="en-US" sz="6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研究方法  </a:t>
            </a:r>
            <a:r>
              <a:rPr lang="zh-CN" altLang="en-US" sz="4000" b="0" dirty="0"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任务介绍</a:t>
            </a:r>
            <a:endParaRPr sz="4000" b="0" dirty="0">
              <a:solidFill>
                <a:srgbClr val="4293F5"/>
              </a:solidFill>
              <a:latin typeface="Microsoft YaHei Light" panose="020B0503020204020204" pitchFamily="34" charset="-122"/>
              <a:ea typeface="Microsoft YaHei Light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061290" y="2424819"/>
            <a:ext cx="4796191" cy="2484960"/>
            <a:chOff x="722735" y="2641626"/>
            <a:chExt cx="4796191" cy="2484960"/>
          </a:xfrm>
        </p:grpSpPr>
        <p:sp>
          <p:nvSpPr>
            <p:cNvPr id="5" name="圆角矩形 4"/>
            <p:cNvSpPr/>
            <p:nvPr/>
          </p:nvSpPr>
          <p:spPr>
            <a:xfrm>
              <a:off x="1219764" y="3378590"/>
              <a:ext cx="4299162" cy="1747996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rgbClr val="4293F5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825500" rtl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zh-CN" altLang="en-US" sz="2400" dirty="0">
                  <a:solidFill>
                    <a:srgbClr val="5358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 Neue Medium"/>
                  <a:sym typeface="Helvetica Neue Medium"/>
                </a:rPr>
                <a:t> </a:t>
              </a:r>
              <a:r>
                <a:rPr lang="zh-CN" altLang="en-US" sz="2000" dirty="0">
                  <a:solidFill>
                    <a:srgbClr val="1F314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 Neue Medium"/>
                  <a:sym typeface="Helvetica Neue Medium"/>
                </a:rPr>
                <a:t>观察任务完成情况，洞察遇到的问题、用户的表现（迟疑点、困惑点），并做详细记录</a:t>
              </a:r>
              <a:endParaRPr lang="en-US" altLang="zh-CN" sz="2000" dirty="0">
                <a:solidFill>
                  <a:srgbClr val="1F314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722735" y="2641626"/>
              <a:ext cx="3136595" cy="923290"/>
            </a:xfrm>
            <a:prstGeom prst="roundRect">
              <a:avLst>
                <a:gd name="adj" fmla="val 50000"/>
              </a:avLst>
            </a:prstGeom>
            <a:solidFill>
              <a:srgbClr val="4293F5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可用性测试</a:t>
              </a:r>
              <a:endPara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979107" y="2424819"/>
            <a:ext cx="4241845" cy="2452564"/>
            <a:chOff x="1093305" y="2641626"/>
            <a:chExt cx="4241845" cy="2452564"/>
          </a:xfrm>
        </p:grpSpPr>
        <p:sp>
          <p:nvSpPr>
            <p:cNvPr id="12" name="圆角矩形 11"/>
            <p:cNvSpPr/>
            <p:nvPr/>
          </p:nvSpPr>
          <p:spPr>
            <a:xfrm>
              <a:off x="1570790" y="3448349"/>
              <a:ext cx="3764360" cy="1645841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rgbClr val="4293F5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just" defTabSz="825500" rtl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zh-CN" altLang="en-US" sz="2000" dirty="0">
                  <a:solidFill>
                    <a:srgbClr val="1F314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 Neue Medium"/>
                  <a:sym typeface="Helvetica Neue Medium"/>
                </a:rPr>
                <a:t>开场、暖场、强调规则、确认用户背景信息和了解用户相关产品经验及态度，并做好记录</a:t>
              </a:r>
              <a:endParaRPr lang="en-US" altLang="zh-CN" sz="2000" dirty="0">
                <a:solidFill>
                  <a:srgbClr val="1F314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1093305" y="2641626"/>
              <a:ext cx="2718284" cy="923290"/>
            </a:xfrm>
            <a:prstGeom prst="roundRect">
              <a:avLst>
                <a:gd name="adj" fmla="val 50000"/>
              </a:avLst>
            </a:prstGeom>
            <a:solidFill>
              <a:srgbClr val="4293F5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测前访谈</a:t>
              </a:r>
              <a:endPara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8038283" y="2441281"/>
            <a:ext cx="4614688" cy="2475664"/>
            <a:chOff x="1093303" y="2641626"/>
            <a:chExt cx="4173246" cy="2475664"/>
          </a:xfrm>
        </p:grpSpPr>
        <p:sp>
          <p:nvSpPr>
            <p:cNvPr id="14" name="圆角矩形 13"/>
            <p:cNvSpPr/>
            <p:nvPr/>
          </p:nvSpPr>
          <p:spPr>
            <a:xfrm>
              <a:off x="1093303" y="2641626"/>
              <a:ext cx="2375792" cy="923290"/>
            </a:xfrm>
            <a:prstGeom prst="roundRect">
              <a:avLst>
                <a:gd name="adj" fmla="val 50000"/>
              </a:avLst>
            </a:prstGeom>
            <a:solidFill>
              <a:srgbClr val="4293F5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zh-CN" altLang="en-US" dirty="0">
                  <a:solidFill>
                    <a:srgbClr val="FFFFFF"/>
                  </a:solidFill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测后访谈</a:t>
              </a:r>
              <a:endPara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374761" y="3471449"/>
              <a:ext cx="3891788" cy="1645841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rgbClr val="4293F5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1F314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 Neue Medium"/>
                </a:rPr>
                <a:t>对测试过程中发现的问题、用户表现、辅助问卷中的态度追溯原因及动机、获取认知看法及主观评价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2685224" y="2424819"/>
            <a:ext cx="4147682" cy="2525825"/>
            <a:chOff x="1093304" y="2641626"/>
            <a:chExt cx="4147682" cy="2525825"/>
          </a:xfrm>
        </p:grpSpPr>
        <p:sp>
          <p:nvSpPr>
            <p:cNvPr id="18" name="圆角矩形 17"/>
            <p:cNvSpPr/>
            <p:nvPr/>
          </p:nvSpPr>
          <p:spPr>
            <a:xfrm>
              <a:off x="1782168" y="3419455"/>
              <a:ext cx="3458818" cy="1747996"/>
            </a:xfrm>
            <a:prstGeom prst="roundRect">
              <a:avLst/>
            </a:prstGeom>
            <a:solidFill>
              <a:srgbClr val="FFFFFF"/>
            </a:solidFill>
            <a:ln w="12700" cap="flat">
              <a:solidFill>
                <a:srgbClr val="4293F5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825500" rtl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zh-CN" altLang="en-US" sz="2400" dirty="0">
                  <a:solidFill>
                    <a:srgbClr val="5358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 Neue Medium"/>
                  <a:sym typeface="Helvetica Neue Medium"/>
                </a:rPr>
                <a:t> </a:t>
              </a:r>
              <a:r>
                <a:rPr lang="zh-CN" altLang="en-US" sz="2000" dirty="0">
                  <a:solidFill>
                    <a:srgbClr val="1F314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Helvetica Neue Medium"/>
                  <a:sym typeface="Helvetica Neue Medium"/>
                </a:rPr>
                <a:t>通过问卷结构化了解用户体验感受，常作为测后访谈的辅助手段</a:t>
              </a:r>
              <a:endParaRPr lang="en-US" altLang="zh-CN" sz="2000" dirty="0">
                <a:solidFill>
                  <a:srgbClr val="1F314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093304" y="2641626"/>
              <a:ext cx="2627101" cy="923290"/>
            </a:xfrm>
            <a:prstGeom prst="roundRect">
              <a:avLst>
                <a:gd name="adj" fmla="val 50000"/>
              </a:avLst>
            </a:prstGeom>
            <a:solidFill>
              <a:srgbClr val="4293F5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zh-CN" altLang="en-US" dirty="0">
                  <a:solidFill>
                    <a:srgbClr val="FFFFFF"/>
                  </a:solidFill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辅助问卷</a:t>
              </a:r>
              <a:endPara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</p:grpSp>
      <p:sp>
        <p:nvSpPr>
          <p:cNvPr id="9" name="圆角矩形 8"/>
          <p:cNvSpPr/>
          <p:nvPr/>
        </p:nvSpPr>
        <p:spPr>
          <a:xfrm>
            <a:off x="2384122" y="6242904"/>
            <a:ext cx="1810636" cy="590233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rgbClr val="4293F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0" i="0" u="none" strike="noStrike" cap="none" spc="0" normalizeH="0" baseline="0" dirty="0">
                <a:ln>
                  <a:noFill/>
                </a:ln>
                <a:solidFill>
                  <a:srgbClr val="53585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rPr>
              <a:t>任务</a:t>
            </a:r>
            <a:r>
              <a:rPr kumimoji="0" lang="en-US" altLang="zh-CN" sz="2800" b="0" i="0" u="none" strike="noStrike" cap="none" spc="0" normalizeH="0" baseline="0" dirty="0">
                <a:ln>
                  <a:noFill/>
                </a:ln>
                <a:solidFill>
                  <a:srgbClr val="53585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rPr>
              <a:t>1</a:t>
            </a:r>
            <a:endParaRPr kumimoji="0" lang="zh-CN" altLang="en-US" sz="2800" b="0" i="0" u="none" strike="noStrike" cap="none" spc="0" normalizeH="0" baseline="0" dirty="0">
              <a:ln>
                <a:noFill/>
              </a:ln>
              <a:solidFill>
                <a:srgbClr val="53585F"/>
              </a:solidFill>
              <a:effectLst/>
              <a:uFillTx/>
              <a:latin typeface="TTTGB Medium" panose="020C06030202040F0204" pitchFamily="34" charset="-122"/>
              <a:ea typeface="TTTGB Medium" panose="020C06030202040F0204" pitchFamily="34" charset="-122"/>
              <a:cs typeface="Helvetica Neue Medium"/>
              <a:sym typeface="Helvetica Neue Medium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5288720" y="6225878"/>
            <a:ext cx="1810636" cy="590233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rgbClr val="4293F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zh-CN" altLang="en-US" sz="2800" dirty="0">
                <a:solidFill>
                  <a:srgbClr val="53585F"/>
                </a:solidFill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rPr>
              <a:t>任务</a:t>
            </a:r>
            <a:r>
              <a:rPr lang="en-US" altLang="zh-CN" sz="2800" dirty="0">
                <a:solidFill>
                  <a:srgbClr val="53585F"/>
                </a:solidFill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rPr>
              <a:t>2</a:t>
            </a:r>
            <a:endParaRPr lang="zh-CN" altLang="en-US" sz="2800" dirty="0">
              <a:solidFill>
                <a:srgbClr val="53585F"/>
              </a:solidFill>
              <a:latin typeface="TTTGB Medium" panose="020C06030202040F0204" pitchFamily="34" charset="-122"/>
              <a:ea typeface="TTTGB Medium" panose="020C06030202040F0204" pitchFamily="34" charset="-122"/>
              <a:cs typeface="Helvetica Neue Medium"/>
              <a:sym typeface="Helvetica Neue Medium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11334649" y="6225876"/>
            <a:ext cx="1810636" cy="590233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rgbClr val="4293F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zh-CN" altLang="en-US" sz="2800" dirty="0">
                <a:solidFill>
                  <a:srgbClr val="53585F"/>
                </a:solidFill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rPr>
              <a:t>任务</a:t>
            </a:r>
            <a:r>
              <a:rPr lang="en-US" altLang="zh-CN" sz="2800" dirty="0">
                <a:solidFill>
                  <a:srgbClr val="53585F"/>
                </a:solidFill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rPr>
              <a:t>4</a:t>
            </a:r>
            <a:endParaRPr lang="zh-CN" altLang="en-US" sz="2800" dirty="0">
              <a:solidFill>
                <a:srgbClr val="53585F"/>
              </a:solidFill>
              <a:latin typeface="TTTGB Medium" panose="020C06030202040F0204" pitchFamily="34" charset="-122"/>
              <a:ea typeface="TTTGB Medium" panose="020C06030202040F0204" pitchFamily="34" charset="-122"/>
              <a:cs typeface="Helvetica Neue Medium"/>
              <a:sym typeface="Helvetica Neue Medium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17406602" y="6225874"/>
            <a:ext cx="2073396" cy="590233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rgbClr val="4293F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zh-CN" altLang="en-US" sz="2800" dirty="0">
                <a:solidFill>
                  <a:srgbClr val="53585F"/>
                </a:solidFill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rPr>
              <a:t>任务</a:t>
            </a:r>
            <a:r>
              <a:rPr lang="en-US" altLang="zh-CN" sz="2800" dirty="0">
                <a:solidFill>
                  <a:srgbClr val="53585F"/>
                </a:solidFill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rPr>
              <a:t>6</a:t>
            </a:r>
            <a:endParaRPr lang="zh-CN" altLang="en-US" sz="2800" dirty="0">
              <a:solidFill>
                <a:srgbClr val="53585F"/>
              </a:solidFill>
              <a:latin typeface="TTTGB Medium" panose="020C06030202040F0204" pitchFamily="34" charset="-122"/>
              <a:ea typeface="TTTGB Medium" panose="020C06030202040F0204" pitchFamily="34" charset="-122"/>
              <a:cs typeface="Helvetica Neue Medium"/>
              <a:sym typeface="Helvetica Neue Medium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14239247" y="6225875"/>
            <a:ext cx="2073396" cy="590233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rgbClr val="4293F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zh-CN" altLang="en-US" sz="2800" dirty="0">
                <a:solidFill>
                  <a:srgbClr val="53585F"/>
                </a:solidFill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rPr>
              <a:t>任务</a:t>
            </a:r>
            <a:r>
              <a:rPr lang="en-US" altLang="zh-CN" sz="2800" dirty="0">
                <a:solidFill>
                  <a:srgbClr val="53585F"/>
                </a:solidFill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rPr>
              <a:t>5</a:t>
            </a:r>
            <a:endParaRPr lang="zh-CN" altLang="en-US" sz="2800" dirty="0">
              <a:solidFill>
                <a:srgbClr val="53585F"/>
              </a:solidFill>
              <a:latin typeface="TTTGB Medium" panose="020C06030202040F0204" pitchFamily="34" charset="-122"/>
              <a:ea typeface="TTTGB Medium" panose="020C06030202040F0204" pitchFamily="34" charset="-122"/>
              <a:cs typeface="Helvetica Neue Medium"/>
              <a:sym typeface="Helvetica Neue Medium"/>
            </a:endParaRPr>
          </a:p>
        </p:txBody>
      </p:sp>
      <p:sp>
        <p:nvSpPr>
          <p:cNvPr id="19" name="左弧形箭头 18"/>
          <p:cNvSpPr/>
          <p:nvPr/>
        </p:nvSpPr>
        <p:spPr>
          <a:xfrm>
            <a:off x="1210178" y="3955085"/>
            <a:ext cx="1046670" cy="2620666"/>
          </a:xfrm>
          <a:prstGeom prst="curvedRightArrow">
            <a:avLst/>
          </a:prstGeom>
          <a:solidFill>
            <a:srgbClr val="4293F5"/>
          </a:solidFill>
          <a:ln w="12700" cap="flat">
            <a:solidFill>
              <a:srgbClr val="4293F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左弧形箭头 29"/>
          <p:cNvSpPr/>
          <p:nvPr/>
        </p:nvSpPr>
        <p:spPr>
          <a:xfrm rot="10800000">
            <a:off x="22926127" y="3955085"/>
            <a:ext cx="1046670" cy="2620666"/>
          </a:xfrm>
          <a:prstGeom prst="curvedRightArrow">
            <a:avLst/>
          </a:prstGeom>
          <a:solidFill>
            <a:srgbClr val="4293F5"/>
          </a:solidFill>
          <a:ln w="12700" cap="flat">
            <a:solidFill>
              <a:srgbClr val="4293F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右箭头 19"/>
          <p:cNvSpPr/>
          <p:nvPr/>
        </p:nvSpPr>
        <p:spPr>
          <a:xfrm>
            <a:off x="6528193" y="3602311"/>
            <a:ext cx="605898" cy="576469"/>
          </a:xfrm>
          <a:prstGeom prst="rightArrow">
            <a:avLst/>
          </a:prstGeom>
          <a:solidFill>
            <a:srgbClr val="4293F5"/>
          </a:solidFill>
          <a:ln w="12700" cap="flat">
            <a:solidFill>
              <a:srgbClr val="4293F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2" name="右箭头 31"/>
          <p:cNvSpPr/>
          <p:nvPr/>
        </p:nvSpPr>
        <p:spPr>
          <a:xfrm>
            <a:off x="12216573" y="3666849"/>
            <a:ext cx="605898" cy="576469"/>
          </a:xfrm>
          <a:prstGeom prst="rightArrow">
            <a:avLst/>
          </a:prstGeom>
          <a:solidFill>
            <a:srgbClr val="4293F5"/>
          </a:solidFill>
          <a:ln w="12700" cap="flat">
            <a:solidFill>
              <a:srgbClr val="4293F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右箭头 32"/>
          <p:cNvSpPr/>
          <p:nvPr/>
        </p:nvSpPr>
        <p:spPr>
          <a:xfrm>
            <a:off x="17278295" y="3666849"/>
            <a:ext cx="605898" cy="576469"/>
          </a:xfrm>
          <a:prstGeom prst="rightArrow">
            <a:avLst/>
          </a:prstGeom>
          <a:solidFill>
            <a:srgbClr val="4293F5"/>
          </a:solidFill>
          <a:ln w="12700" cap="flat">
            <a:solidFill>
              <a:srgbClr val="4293F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9" name="燕尾形 28"/>
          <p:cNvSpPr/>
          <p:nvPr/>
        </p:nvSpPr>
        <p:spPr>
          <a:xfrm>
            <a:off x="4572774" y="6394173"/>
            <a:ext cx="337930" cy="295117"/>
          </a:xfrm>
          <a:prstGeom prst="chevron">
            <a:avLst/>
          </a:prstGeom>
          <a:solidFill>
            <a:srgbClr val="4293F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燕尾形 35"/>
          <p:cNvSpPr/>
          <p:nvPr/>
        </p:nvSpPr>
        <p:spPr>
          <a:xfrm>
            <a:off x="7477372" y="6404366"/>
            <a:ext cx="337930" cy="295117"/>
          </a:xfrm>
          <a:prstGeom prst="chevron">
            <a:avLst/>
          </a:prstGeom>
          <a:solidFill>
            <a:srgbClr val="4293F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8" name="燕尾形 37"/>
          <p:cNvSpPr/>
          <p:nvPr/>
        </p:nvSpPr>
        <p:spPr>
          <a:xfrm>
            <a:off x="10618703" y="6389898"/>
            <a:ext cx="337930" cy="295117"/>
          </a:xfrm>
          <a:prstGeom prst="chevron">
            <a:avLst/>
          </a:prstGeom>
          <a:solidFill>
            <a:srgbClr val="4293F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燕尾形 38"/>
          <p:cNvSpPr/>
          <p:nvPr/>
        </p:nvSpPr>
        <p:spPr>
          <a:xfrm>
            <a:off x="13523301" y="6404365"/>
            <a:ext cx="337930" cy="295117"/>
          </a:xfrm>
          <a:prstGeom prst="chevron">
            <a:avLst/>
          </a:prstGeom>
          <a:solidFill>
            <a:srgbClr val="4293F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0" name="燕尾形 39"/>
          <p:cNvSpPr/>
          <p:nvPr/>
        </p:nvSpPr>
        <p:spPr>
          <a:xfrm>
            <a:off x="16690659" y="6397652"/>
            <a:ext cx="337930" cy="295117"/>
          </a:xfrm>
          <a:prstGeom prst="chevron">
            <a:avLst/>
          </a:prstGeom>
          <a:solidFill>
            <a:srgbClr val="4293F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1" name="圆角矩形 21">
            <a:extLst>
              <a:ext uri="{FF2B5EF4-FFF2-40B4-BE49-F238E27FC236}">
                <a16:creationId xmlns:a16="http://schemas.microsoft.com/office/drawing/2014/main" id="{8A46B199-BF3A-4E12-96E5-F6A275479BDF}"/>
              </a:ext>
            </a:extLst>
          </p:cNvPr>
          <p:cNvSpPr/>
          <p:nvPr/>
        </p:nvSpPr>
        <p:spPr>
          <a:xfrm>
            <a:off x="8261086" y="6225878"/>
            <a:ext cx="1810636" cy="590233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rgbClr val="4293F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zh-CN" altLang="en-US" sz="2800" dirty="0">
                <a:solidFill>
                  <a:srgbClr val="53585F"/>
                </a:solidFill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rPr>
              <a:t>任务</a:t>
            </a:r>
            <a:r>
              <a:rPr lang="en-US" altLang="zh-CN" sz="2800" dirty="0">
                <a:solidFill>
                  <a:srgbClr val="53585F"/>
                </a:solidFill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rPr>
              <a:t>3</a:t>
            </a:r>
            <a:endParaRPr lang="zh-CN" altLang="en-US" sz="2800" dirty="0">
              <a:solidFill>
                <a:srgbClr val="53585F"/>
              </a:solidFill>
              <a:latin typeface="TTTGB Medium" panose="020C06030202040F0204" pitchFamily="34" charset="-122"/>
              <a:ea typeface="TTTGB Medium" panose="020C06030202040F0204" pitchFamily="34" charset="-122"/>
              <a:cs typeface="Helvetica Neue Medium"/>
              <a:sym typeface="Helvetica Neue Medium"/>
            </a:endParaRP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46B62743-6F1F-4E50-8F6E-D25A850399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011545"/>
              </p:ext>
            </p:extLst>
          </p:nvPr>
        </p:nvGraphicFramePr>
        <p:xfrm>
          <a:off x="2317995" y="7572160"/>
          <a:ext cx="19459226" cy="5782287"/>
        </p:xfrm>
        <a:graphic>
          <a:graphicData uri="http://schemas.openxmlformats.org/drawingml/2006/table">
            <a:tbl>
              <a:tblPr firstRow="1" bandRow="1">
                <a:tableStyleId>{02C45191-FC8D-41DE-A9EE-57D2576E2034}</a:tableStyleId>
              </a:tblPr>
              <a:tblGrid>
                <a:gridCol w="3707623">
                  <a:extLst>
                    <a:ext uri="{9D8B030D-6E8A-4147-A177-3AD203B41FA5}">
                      <a16:colId xmlns:a16="http://schemas.microsoft.com/office/drawing/2014/main" val="3848276313"/>
                    </a:ext>
                  </a:extLst>
                </a:gridCol>
                <a:gridCol w="15751603">
                  <a:extLst>
                    <a:ext uri="{9D8B030D-6E8A-4147-A177-3AD203B41FA5}">
                      <a16:colId xmlns:a16="http://schemas.microsoft.com/office/drawing/2014/main" val="527818463"/>
                    </a:ext>
                  </a:extLst>
                </a:gridCol>
              </a:tblGrid>
              <a:tr h="82604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dirty="0"/>
                        <a:t>任务顺序</a:t>
                      </a:r>
                    </a:p>
                  </a:txBody>
                  <a:tcPr anchor="ctr">
                    <a:solidFill>
                      <a:srgbClr val="0052D9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dirty="0"/>
                        <a:t>描述</a:t>
                      </a:r>
                    </a:p>
                  </a:txBody>
                  <a:tcPr anchor="ctr">
                    <a:solidFill>
                      <a:srgbClr val="0052D9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7497796"/>
                  </a:ext>
                </a:extLst>
              </a:tr>
              <a:tr h="82604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>
                          <a:solidFill>
                            <a:srgbClr val="1F314E"/>
                          </a:solidFill>
                        </a:rPr>
                        <a:t>No.1</a:t>
                      </a:r>
                      <a:endParaRPr lang="zh-CN" altLang="en-US" sz="3200" dirty="0">
                        <a:solidFill>
                          <a:srgbClr val="1F314E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3200" dirty="0">
                          <a:solidFill>
                            <a:srgbClr val="1F314E"/>
                          </a:solidFill>
                        </a:rPr>
                        <a:t>XXXX</a:t>
                      </a:r>
                      <a:endParaRPr lang="zh-CN" altLang="en-US" sz="3200" dirty="0">
                        <a:solidFill>
                          <a:srgbClr val="1F314E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3091230"/>
                  </a:ext>
                </a:extLst>
              </a:tr>
              <a:tr h="82604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>
                          <a:solidFill>
                            <a:srgbClr val="1F314E"/>
                          </a:solidFill>
                        </a:rPr>
                        <a:t>No.2</a:t>
                      </a:r>
                      <a:endParaRPr lang="zh-CN" altLang="en-US" sz="3200" dirty="0">
                        <a:solidFill>
                          <a:srgbClr val="1F314E"/>
                        </a:solidFill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3200" dirty="0">
                          <a:solidFill>
                            <a:srgbClr val="1F314E"/>
                          </a:solidFill>
                        </a:rPr>
                        <a:t>XXXX</a:t>
                      </a:r>
                      <a:endParaRPr lang="zh-CN" altLang="en-US" sz="3200" dirty="0">
                        <a:solidFill>
                          <a:srgbClr val="1F314E"/>
                        </a:solidFill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41816"/>
                  </a:ext>
                </a:extLst>
              </a:tr>
              <a:tr h="826041">
                <a:tc>
                  <a:txBody>
                    <a:bodyPr/>
                    <a:lstStyle/>
                    <a:p>
                      <a:pPr marL="0" marR="254000" lvl="0" indent="0" algn="ctr" defTabSz="8255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200" b="0" i="0" u="none" strike="noStrike" cap="none" spc="0" baseline="0" dirty="0">
                          <a:ln>
                            <a:noFill/>
                          </a:ln>
                          <a:solidFill>
                            <a:srgbClr val="1F314E"/>
                          </a:solidFill>
                          <a:uFillTx/>
                          <a:latin typeface="Helvetica Neue Medium"/>
                          <a:sym typeface="Helvetica Light"/>
                        </a:rPr>
                        <a:t>No.3</a:t>
                      </a:r>
                      <a:endParaRPr lang="zh-CN" altLang="en-US" sz="3200" b="0" i="0" u="none" strike="noStrike" cap="none" spc="0" baseline="0" dirty="0">
                        <a:ln>
                          <a:noFill/>
                        </a:ln>
                        <a:solidFill>
                          <a:srgbClr val="1F314E"/>
                        </a:solidFill>
                        <a:uFillTx/>
                        <a:latin typeface="Helvetica Neue Medium"/>
                        <a:sym typeface="Helvetica Ligh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3200" dirty="0">
                          <a:solidFill>
                            <a:srgbClr val="1F314E"/>
                          </a:solidFill>
                        </a:rPr>
                        <a:t>XXXX</a:t>
                      </a:r>
                      <a:endParaRPr lang="zh-CN" altLang="en-US" sz="3200" dirty="0">
                        <a:solidFill>
                          <a:srgbClr val="1F314E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7729374"/>
                  </a:ext>
                </a:extLst>
              </a:tr>
              <a:tr h="826041">
                <a:tc>
                  <a:txBody>
                    <a:bodyPr/>
                    <a:lstStyle/>
                    <a:p>
                      <a:pPr marL="0" marR="254000" lvl="0" indent="0" algn="ctr" defTabSz="8255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200" b="0" i="0" u="none" strike="noStrike" cap="none" spc="0" baseline="0" dirty="0">
                          <a:ln>
                            <a:noFill/>
                          </a:ln>
                          <a:solidFill>
                            <a:srgbClr val="1F314E"/>
                          </a:solidFill>
                          <a:uFillTx/>
                          <a:latin typeface="Helvetica Neue Medium"/>
                          <a:sym typeface="Helvetica Light"/>
                        </a:rPr>
                        <a:t>No.4</a:t>
                      </a:r>
                      <a:endParaRPr lang="zh-CN" altLang="en-US" sz="3200" b="0" i="0" u="none" strike="noStrike" cap="none" spc="0" baseline="0" dirty="0">
                        <a:ln>
                          <a:noFill/>
                        </a:ln>
                        <a:solidFill>
                          <a:srgbClr val="1F314E"/>
                        </a:solidFill>
                        <a:uFillTx/>
                        <a:latin typeface="Helvetica Neue Medium"/>
                        <a:sym typeface="Helvetica Light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3200" dirty="0">
                          <a:solidFill>
                            <a:srgbClr val="1F314E"/>
                          </a:solidFill>
                        </a:rPr>
                        <a:t>XXXX</a:t>
                      </a:r>
                      <a:endParaRPr lang="zh-CN" altLang="en-US" sz="3200" dirty="0">
                        <a:solidFill>
                          <a:srgbClr val="1F314E"/>
                        </a:solidFill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707875"/>
                  </a:ext>
                </a:extLst>
              </a:tr>
              <a:tr h="826041">
                <a:tc>
                  <a:txBody>
                    <a:bodyPr/>
                    <a:lstStyle/>
                    <a:p>
                      <a:pPr marL="0" marR="254000" lvl="0" indent="0" algn="ctr" defTabSz="8255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200" b="0" i="0" u="none" strike="noStrike" cap="none" spc="0" baseline="0" dirty="0">
                          <a:ln>
                            <a:noFill/>
                          </a:ln>
                          <a:solidFill>
                            <a:srgbClr val="1F314E"/>
                          </a:solidFill>
                          <a:uFillTx/>
                          <a:latin typeface="Helvetica Neue Medium"/>
                          <a:sym typeface="Helvetica Light"/>
                        </a:rPr>
                        <a:t>No.5</a:t>
                      </a:r>
                      <a:endParaRPr lang="zh-CN" altLang="en-US" sz="3200" b="0" i="0" u="none" strike="noStrike" cap="none" spc="0" baseline="0" dirty="0">
                        <a:ln>
                          <a:noFill/>
                        </a:ln>
                        <a:solidFill>
                          <a:srgbClr val="1F314E"/>
                        </a:solidFill>
                        <a:uFillTx/>
                        <a:latin typeface="Helvetica Neue Medium"/>
                        <a:sym typeface="Helvetica Ligh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3200" dirty="0">
                          <a:solidFill>
                            <a:srgbClr val="1F314E"/>
                          </a:solidFill>
                        </a:rPr>
                        <a:t>XXXX</a:t>
                      </a:r>
                      <a:endParaRPr lang="zh-CN" altLang="en-US" sz="3200" dirty="0">
                        <a:solidFill>
                          <a:srgbClr val="1F314E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91279996"/>
                  </a:ext>
                </a:extLst>
              </a:tr>
              <a:tr h="826041">
                <a:tc>
                  <a:txBody>
                    <a:bodyPr/>
                    <a:lstStyle/>
                    <a:p>
                      <a:pPr marL="0" marR="254000" lvl="0" indent="0" algn="ctr" defTabSz="8255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200" b="0" i="0" u="none" strike="noStrike" cap="none" spc="0" baseline="0" dirty="0">
                          <a:ln>
                            <a:noFill/>
                          </a:ln>
                          <a:solidFill>
                            <a:srgbClr val="1F314E"/>
                          </a:solidFill>
                          <a:uFillTx/>
                          <a:latin typeface="Helvetica Neue Medium"/>
                          <a:sym typeface="Helvetica Light"/>
                        </a:rPr>
                        <a:t>No.6</a:t>
                      </a:r>
                      <a:endParaRPr lang="zh-CN" altLang="en-US" sz="3200" b="0" i="0" u="none" strike="noStrike" cap="none" spc="0" baseline="0" dirty="0">
                        <a:ln>
                          <a:noFill/>
                        </a:ln>
                        <a:solidFill>
                          <a:srgbClr val="1F314E"/>
                        </a:solidFill>
                        <a:uFillTx/>
                        <a:latin typeface="Helvetica Neue Medium"/>
                        <a:sym typeface="Helvetica Light"/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3200" dirty="0">
                          <a:solidFill>
                            <a:srgbClr val="1F314E"/>
                          </a:solidFill>
                        </a:rPr>
                        <a:t>XXXX</a:t>
                      </a:r>
                      <a:endParaRPr lang="zh-CN" altLang="en-US" sz="3200" dirty="0">
                        <a:solidFill>
                          <a:srgbClr val="1F314E"/>
                        </a:solidFill>
                      </a:endParaRPr>
                    </a:p>
                  </a:txBody>
                  <a:tcPr anchor="ctr">
                    <a:solidFill>
                      <a:srgbClr val="0052D9">
                        <a:alpha val="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051661"/>
                  </a:ext>
                </a:extLst>
              </a:tr>
            </a:tbl>
          </a:graphicData>
        </a:graphic>
      </p:graphicFrame>
      <p:sp>
        <p:nvSpPr>
          <p:cNvPr id="42" name="圆角矩形 26">
            <a:extLst>
              <a:ext uri="{FF2B5EF4-FFF2-40B4-BE49-F238E27FC236}">
                <a16:creationId xmlns:a16="http://schemas.microsoft.com/office/drawing/2014/main" id="{347E276D-1D3F-4D31-A0F2-549872F12094}"/>
              </a:ext>
            </a:extLst>
          </p:cNvPr>
          <p:cNvSpPr/>
          <p:nvPr/>
        </p:nvSpPr>
        <p:spPr>
          <a:xfrm>
            <a:off x="20652771" y="6225874"/>
            <a:ext cx="2073396" cy="590233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rgbClr val="4293F5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zh-CN" altLang="en-US" sz="2800" dirty="0">
                <a:solidFill>
                  <a:srgbClr val="53585F"/>
                </a:solidFill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rPr>
              <a:t>任务</a:t>
            </a:r>
            <a:r>
              <a:rPr lang="en-US" altLang="zh-CN" sz="2800" dirty="0">
                <a:solidFill>
                  <a:srgbClr val="53585F"/>
                </a:solidFill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rPr>
              <a:t>7</a:t>
            </a:r>
            <a:endParaRPr lang="zh-CN" altLang="en-US" sz="2800" dirty="0">
              <a:solidFill>
                <a:srgbClr val="53585F"/>
              </a:solidFill>
              <a:latin typeface="TTTGB Medium" panose="020C06030202040F0204" pitchFamily="34" charset="-122"/>
              <a:ea typeface="TTTGB Medium" panose="020C06030202040F0204" pitchFamily="34" charset="-122"/>
              <a:cs typeface="Helvetica Neue Medium"/>
              <a:sym typeface="Helvetica Neue Medium"/>
            </a:endParaRPr>
          </a:p>
        </p:txBody>
      </p:sp>
      <p:sp>
        <p:nvSpPr>
          <p:cNvPr id="43" name="燕尾形 39">
            <a:extLst>
              <a:ext uri="{FF2B5EF4-FFF2-40B4-BE49-F238E27FC236}">
                <a16:creationId xmlns:a16="http://schemas.microsoft.com/office/drawing/2014/main" id="{C2B7F231-523A-4665-98AA-50EAEC1C512D}"/>
              </a:ext>
            </a:extLst>
          </p:cNvPr>
          <p:cNvSpPr/>
          <p:nvPr/>
        </p:nvSpPr>
        <p:spPr>
          <a:xfrm>
            <a:off x="19936828" y="6397652"/>
            <a:ext cx="337930" cy="295117"/>
          </a:xfrm>
          <a:prstGeom prst="chevron">
            <a:avLst/>
          </a:prstGeom>
          <a:solidFill>
            <a:srgbClr val="4293F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5" name="1">
            <a:extLst>
              <a:ext uri="{FF2B5EF4-FFF2-40B4-BE49-F238E27FC236}">
                <a16:creationId xmlns:a16="http://schemas.microsoft.com/office/drawing/2014/main" id="{3E29CD58-F67A-DF4B-9409-83C1A5206346}"/>
              </a:ext>
            </a:extLst>
          </p:cNvPr>
          <p:cNvSpPr txBox="1">
            <a:spLocks/>
          </p:cNvSpPr>
          <p:nvPr/>
        </p:nvSpPr>
        <p:spPr>
          <a:xfrm>
            <a:off x="-203841" y="479028"/>
            <a:ext cx="1017453" cy="1155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marL="449179" marR="0" indent="-449179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1pPr>
            <a:lvl2pPr marL="10587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2pPr>
            <a:lvl3pPr marL="16683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3pPr>
            <a:lvl4pPr marL="22779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4pPr>
            <a:lvl5pPr marL="28875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5pPr>
            <a:lvl6pPr marL="34700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40796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46892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52988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lvl="1" indent="228600" algn="ctr" hangingPunct="1">
              <a:spcBef>
                <a:spcPts val="0"/>
              </a:spcBef>
              <a:buSzTx/>
              <a:buFontTx/>
              <a:buNone/>
              <a:defRPr sz="6400">
                <a:solidFill>
                  <a:srgbClr val="FFFFFF"/>
                </a:solidFill>
                <a:latin typeface="+mn-lt"/>
                <a:ea typeface="+mn-ea"/>
                <a:cs typeface="+mn-cs"/>
                <a:sym typeface="TTTGBMedium"/>
              </a:defRPr>
            </a:pPr>
            <a:r>
              <a:rPr lang="en-US" sz="6400" b="1" i="0" dirty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TTTGBMedium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1908292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圆角矩形 40">
            <a:extLst>
              <a:ext uri="{FF2B5EF4-FFF2-40B4-BE49-F238E27FC236}">
                <a16:creationId xmlns:a16="http://schemas.microsoft.com/office/drawing/2014/main" id="{2CDE46C9-00F3-1544-B0BC-DBE5008983AA}"/>
              </a:ext>
            </a:extLst>
          </p:cNvPr>
          <p:cNvSpPr/>
          <p:nvPr/>
        </p:nvSpPr>
        <p:spPr>
          <a:xfrm>
            <a:off x="14175461" y="3628324"/>
            <a:ext cx="8227339" cy="8036535"/>
          </a:xfrm>
          <a:prstGeom prst="roundRect">
            <a:avLst>
              <a:gd name="adj" fmla="val 1527"/>
            </a:avLst>
          </a:prstGeom>
          <a:solidFill>
            <a:srgbClr val="FFFFFF"/>
          </a:solidFill>
          <a:ln>
            <a:noFill/>
          </a:ln>
          <a:effectLst>
            <a:outerShdw blurRad="381000" dist="88900" dir="2700000" algn="tl" rotWithShape="0">
              <a:srgbClr val="0052D9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/>
          </a:p>
        </p:txBody>
      </p:sp>
      <p:sp>
        <p:nvSpPr>
          <p:cNvPr id="249" name="标题区域"/>
          <p:cNvSpPr>
            <a:spLocks noGrp="1"/>
          </p:cNvSpPr>
          <p:nvPr>
            <p:ph type="title"/>
          </p:nvPr>
        </p:nvSpPr>
        <p:spPr>
          <a:xfrm>
            <a:off x="1455577" y="361553"/>
            <a:ext cx="21472846" cy="127317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zh-CN" altLang="en-US" sz="6600" dirty="0">
                <a:latin typeface="TTTGB Medium" panose="020C06030202040F0204" pitchFamily="34" charset="-122"/>
                <a:ea typeface="TTTGB Medium" panose="020C06030202040F0204" pitchFamily="34" charset="-122"/>
              </a:rPr>
              <a:t>报告总览</a:t>
            </a:r>
            <a:endParaRPr sz="6600" dirty="0">
              <a:latin typeface="TTTGB Medium" panose="020C06030202040F0204" pitchFamily="34" charset="-122"/>
              <a:ea typeface="TTTGB Medium" panose="020C06030202040F0204" pitchFamily="34" charset="-122"/>
            </a:endParaRPr>
          </a:p>
        </p:txBody>
      </p:sp>
      <p:sp>
        <p:nvSpPr>
          <p:cNvPr id="110" name="文本框 109">
            <a:extLst>
              <a:ext uri="{FF2B5EF4-FFF2-40B4-BE49-F238E27FC236}">
                <a16:creationId xmlns:a16="http://schemas.microsoft.com/office/drawing/2014/main" id="{DF22F80C-1DC5-4AFF-99D2-6802064225C0}"/>
              </a:ext>
            </a:extLst>
          </p:cNvPr>
          <p:cNvSpPr txBox="1"/>
          <p:nvPr/>
        </p:nvSpPr>
        <p:spPr>
          <a:xfrm>
            <a:off x="15230811" y="4356801"/>
            <a:ext cx="355325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R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US" altLang="zh-CN" sz="3200" b="0" i="0" u="none" strike="noStrike" cap="none" spc="0" normalizeH="0" baseline="0" dirty="0">
                <a:ln>
                  <a:noFill/>
                </a:ln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  <a:effectLst/>
                <a:uFillTx/>
                <a:latin typeface="+mn-ea"/>
                <a:ea typeface="+mn-ea"/>
                <a:sym typeface="Helvetica"/>
              </a:rPr>
              <a:t>XXXXX…</a:t>
            </a:r>
          </a:p>
        </p:txBody>
      </p:sp>
      <p:sp>
        <p:nvSpPr>
          <p:cNvPr id="28" name="1">
            <a:extLst>
              <a:ext uri="{FF2B5EF4-FFF2-40B4-BE49-F238E27FC236}">
                <a16:creationId xmlns:a16="http://schemas.microsoft.com/office/drawing/2014/main" id="{3B3A3B92-827A-074C-ACE5-14F48DC19B33}"/>
              </a:ext>
            </a:extLst>
          </p:cNvPr>
          <p:cNvSpPr txBox="1">
            <a:spLocks/>
          </p:cNvSpPr>
          <p:nvPr/>
        </p:nvSpPr>
        <p:spPr>
          <a:xfrm>
            <a:off x="-203841" y="479028"/>
            <a:ext cx="1017453" cy="1155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marL="449179" marR="0" indent="-449179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1pPr>
            <a:lvl2pPr marL="10587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2pPr>
            <a:lvl3pPr marL="16683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3pPr>
            <a:lvl4pPr marL="22779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4pPr>
            <a:lvl5pPr marL="28875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5pPr>
            <a:lvl6pPr marL="34700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40796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46892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52988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lvl="1" indent="228600" algn="ctr" hangingPunct="1">
              <a:spcBef>
                <a:spcPts val="0"/>
              </a:spcBef>
              <a:buSzTx/>
              <a:buFontTx/>
              <a:buNone/>
              <a:defRPr sz="6400">
                <a:solidFill>
                  <a:srgbClr val="FFFFFF"/>
                </a:solidFill>
                <a:latin typeface="+mn-lt"/>
                <a:ea typeface="+mn-ea"/>
                <a:cs typeface="+mn-cs"/>
                <a:sym typeface="TTTGBMedium"/>
              </a:defRPr>
            </a:pPr>
            <a:r>
              <a:rPr lang="en-US" altLang="zh-CN" sz="6400" b="1" i="0" dirty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TTTGBMedium"/>
              </a:rPr>
              <a:t>3</a:t>
            </a:r>
            <a:endParaRPr lang="en-US" sz="6400" b="1" i="0" dirty="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TTTGBMedium"/>
            </a:endParaRPr>
          </a:p>
        </p:txBody>
      </p:sp>
      <p:sp>
        <p:nvSpPr>
          <p:cNvPr id="29" name="圆角矩形 28">
            <a:extLst>
              <a:ext uri="{FF2B5EF4-FFF2-40B4-BE49-F238E27FC236}">
                <a16:creationId xmlns:a16="http://schemas.microsoft.com/office/drawing/2014/main" id="{29435806-F71E-914B-BA5A-C671F84E2C59}"/>
              </a:ext>
            </a:extLst>
          </p:cNvPr>
          <p:cNvSpPr/>
          <p:nvPr/>
        </p:nvSpPr>
        <p:spPr>
          <a:xfrm>
            <a:off x="2737712" y="3628324"/>
            <a:ext cx="9918415" cy="3216562"/>
          </a:xfrm>
          <a:prstGeom prst="roundRect">
            <a:avLst>
              <a:gd name="adj" fmla="val 1527"/>
            </a:avLst>
          </a:prstGeom>
          <a:solidFill>
            <a:srgbClr val="FFFFFF"/>
          </a:solidFill>
          <a:ln>
            <a:noFill/>
          </a:ln>
          <a:effectLst>
            <a:outerShdw blurRad="381000" dist="88900" dir="2700000" algn="tl" rotWithShape="0">
              <a:srgbClr val="0052D9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CEF136D5-6693-9C40-A814-993D8CCF86D9}"/>
              </a:ext>
            </a:extLst>
          </p:cNvPr>
          <p:cNvSpPr txBox="1"/>
          <p:nvPr/>
        </p:nvSpPr>
        <p:spPr>
          <a:xfrm>
            <a:off x="3482854" y="4082719"/>
            <a:ext cx="355325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R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US" altLang="zh-CN" sz="3200" b="0" i="0" u="none" strike="noStrike" cap="none" spc="0" normalizeH="0" baseline="0" dirty="0">
                <a:ln>
                  <a:noFill/>
                </a:ln>
                <a:solidFill>
                  <a:srgbClr val="00A9E0"/>
                </a:solidFill>
                <a:effectLst/>
                <a:uFillTx/>
                <a:latin typeface="+mn-ea"/>
                <a:ea typeface="+mn-ea"/>
                <a:sym typeface="Helvetica"/>
              </a:rPr>
              <a:t>XX</a:t>
            </a:r>
            <a:r>
              <a:rPr kumimoji="0" lang="zh-CN" altLang="en-US" sz="3200" b="0" i="0" u="none" strike="noStrike" cap="none" spc="0" normalizeH="0" baseline="0" dirty="0">
                <a:ln>
                  <a:noFill/>
                </a:ln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  <a:effectLst/>
                <a:uFillTx/>
                <a:latin typeface="+mn-ea"/>
                <a:ea typeface="+mn-ea"/>
                <a:sym typeface="Helvetica"/>
              </a:rPr>
              <a:t>个可用性问题</a:t>
            </a:r>
            <a:endParaRPr kumimoji="0" lang="en-US" altLang="zh-CN" sz="3200" b="0" i="0" u="none" strike="noStrike" cap="none" spc="0" normalizeH="0" baseline="0" dirty="0">
              <a:ln>
                <a:noFill/>
              </a:ln>
              <a:solidFill>
                <a:schemeClr val="accent6">
                  <a:hueOff val="10811956"/>
                  <a:satOff val="-58544"/>
                  <a:lumOff val="-9736"/>
                </a:schemeClr>
              </a:solidFill>
              <a:effectLst/>
              <a:uFillTx/>
              <a:latin typeface="+mn-ea"/>
              <a:ea typeface="+mn-ea"/>
              <a:sym typeface="Helvetica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18F0AC99-5A28-8341-BC15-3326EBF705BE}"/>
              </a:ext>
            </a:extLst>
          </p:cNvPr>
          <p:cNvSpPr txBox="1"/>
          <p:nvPr/>
        </p:nvSpPr>
        <p:spPr>
          <a:xfrm>
            <a:off x="3482854" y="4614023"/>
            <a:ext cx="3015099" cy="17645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rgbClr val="5358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严重问题：</a:t>
            </a:r>
            <a:r>
              <a:rPr lang="en-US" altLang="zh-CN" sz="2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solidFill>
                  <a:srgbClr val="5358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endParaRPr lang="en-US" altLang="zh-CN" sz="2400" dirty="0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rgbClr val="5358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一般问题：</a:t>
            </a:r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solidFill>
                  <a:srgbClr val="5358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endParaRPr lang="en-US" altLang="zh-CN" sz="2400" dirty="0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rgbClr val="5358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次要问题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dirty="0">
                <a:solidFill>
                  <a:schemeClr val="bg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15E88C93-AD29-4A65-A1E5-DDA7B6FBD12C}"/>
              </a:ext>
            </a:extLst>
          </p:cNvPr>
          <p:cNvSpPr txBox="1"/>
          <p:nvPr/>
        </p:nvSpPr>
        <p:spPr>
          <a:xfrm>
            <a:off x="7372294" y="4082719"/>
            <a:ext cx="3410942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R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zh-CN" altLang="en-US" sz="3200" b="0" i="0" u="none" strike="noStrike" cap="none" spc="0" normalizeH="0" baseline="0" dirty="0">
                <a:ln>
                  <a:noFill/>
                </a:ln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  <a:effectLst/>
                <a:uFillTx/>
                <a:latin typeface="+mn-ea"/>
                <a:ea typeface="+mn-ea"/>
                <a:sym typeface="Helvetica"/>
              </a:rPr>
              <a:t>模块</a:t>
            </a:r>
            <a:r>
              <a:rPr kumimoji="0" lang="en-US" altLang="zh-CN" sz="3200" b="0" i="0" u="none" strike="noStrike" cap="none" spc="0" normalizeH="0" baseline="0" dirty="0">
                <a:ln>
                  <a:noFill/>
                </a:ln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  <a:effectLst/>
                <a:uFillTx/>
                <a:latin typeface="+mn-ea"/>
                <a:ea typeface="+mn-ea"/>
                <a:sym typeface="Helvetica"/>
              </a:rPr>
              <a:t>X</a:t>
            </a:r>
            <a:r>
              <a:rPr kumimoji="0" lang="zh-CN" altLang="en-US" sz="3200" b="0" i="0" u="none" strike="noStrike" cap="none" spc="0" normalizeH="0" baseline="0" dirty="0">
                <a:ln>
                  <a:noFill/>
                </a:ln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  <a:effectLst/>
                <a:uFillTx/>
                <a:latin typeface="+mn-ea"/>
                <a:ea typeface="+mn-ea"/>
                <a:sym typeface="Helvetica"/>
              </a:rPr>
              <a:t>最多：</a:t>
            </a:r>
            <a:r>
              <a:rPr kumimoji="0" lang="en-US" altLang="zh-CN" sz="3200" b="0" i="0" u="none" strike="noStrike" cap="none" spc="0" normalizeH="0" baseline="0" dirty="0">
                <a:ln>
                  <a:noFill/>
                </a:ln>
                <a:solidFill>
                  <a:srgbClr val="00A9E0"/>
                </a:solidFill>
                <a:effectLst/>
                <a:uFillTx/>
                <a:latin typeface="+mn-ea"/>
                <a:ea typeface="+mn-ea"/>
                <a:sym typeface="Helvetica"/>
              </a:rPr>
              <a:t>X</a:t>
            </a:r>
            <a:r>
              <a:rPr kumimoji="0" lang="zh-CN" altLang="en-US" sz="3200" b="0" i="0" u="none" strike="noStrike" cap="none" spc="0" normalizeH="0" baseline="0" dirty="0">
                <a:ln>
                  <a:noFill/>
                </a:ln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  <a:effectLst/>
                <a:uFillTx/>
                <a:latin typeface="+mn-ea"/>
                <a:ea typeface="+mn-ea"/>
                <a:sym typeface="Helvetica"/>
              </a:rPr>
              <a:t>个</a:t>
            </a:r>
            <a:endParaRPr kumimoji="0" lang="en-US" altLang="zh-CN" sz="3200" b="0" i="0" u="none" strike="noStrike" cap="none" spc="0" normalizeH="0" baseline="0" dirty="0">
              <a:ln>
                <a:noFill/>
              </a:ln>
              <a:solidFill>
                <a:schemeClr val="accent6">
                  <a:hueOff val="10811956"/>
                  <a:satOff val="-58544"/>
                  <a:lumOff val="-9736"/>
                </a:schemeClr>
              </a:solidFill>
              <a:effectLst/>
              <a:uFillTx/>
              <a:latin typeface="+mn-ea"/>
              <a:ea typeface="+mn-ea"/>
              <a:sym typeface="Helvetica"/>
            </a:endParaRPr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id="{8715AC80-AA95-314C-9C7F-980712B996C3}"/>
              </a:ext>
            </a:extLst>
          </p:cNvPr>
          <p:cNvSpPr/>
          <p:nvPr/>
        </p:nvSpPr>
        <p:spPr>
          <a:xfrm>
            <a:off x="1880399" y="2480215"/>
            <a:ext cx="1828800" cy="1828800"/>
          </a:xfrm>
          <a:prstGeom prst="ellipse">
            <a:avLst/>
          </a:prstGeom>
          <a:gradFill>
            <a:gsLst>
              <a:gs pos="0">
                <a:srgbClr val="E40113"/>
              </a:gs>
              <a:gs pos="100000">
                <a:srgbClr val="E40113">
                  <a:lumMod val="84000"/>
                </a:srgbClr>
              </a:gs>
            </a:gsLst>
            <a:lin ang="5400000" scaled="0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F2632777-BEDB-4949-BFBE-6B87B62AC164}"/>
              </a:ext>
            </a:extLst>
          </p:cNvPr>
          <p:cNvSpPr txBox="1"/>
          <p:nvPr/>
        </p:nvSpPr>
        <p:spPr>
          <a:xfrm>
            <a:off x="2168634" y="2850876"/>
            <a:ext cx="1252330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320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Helvetica"/>
              </a:rPr>
              <a:t>问题发现</a:t>
            </a:r>
          </a:p>
        </p:txBody>
      </p:sp>
      <p:sp>
        <p:nvSpPr>
          <p:cNvPr id="35" name="圆角矩形 34">
            <a:extLst>
              <a:ext uri="{FF2B5EF4-FFF2-40B4-BE49-F238E27FC236}">
                <a16:creationId xmlns:a16="http://schemas.microsoft.com/office/drawing/2014/main" id="{4B9E7B08-CCAD-DF42-AC79-659E9420F247}"/>
              </a:ext>
            </a:extLst>
          </p:cNvPr>
          <p:cNvSpPr/>
          <p:nvPr/>
        </p:nvSpPr>
        <p:spPr>
          <a:xfrm>
            <a:off x="2737712" y="8448297"/>
            <a:ext cx="9918415" cy="3216562"/>
          </a:xfrm>
          <a:prstGeom prst="roundRect">
            <a:avLst>
              <a:gd name="adj" fmla="val 1527"/>
            </a:avLst>
          </a:prstGeom>
          <a:solidFill>
            <a:srgbClr val="FFFFFF"/>
          </a:solidFill>
          <a:ln>
            <a:noFill/>
          </a:ln>
          <a:effectLst>
            <a:outerShdw blurRad="381000" dist="88900" dir="2700000" algn="tl" rotWithShape="0">
              <a:srgbClr val="0052D9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7200"/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id="{3DB0ECF6-3A93-2442-B83D-55F78A8F331B}"/>
              </a:ext>
            </a:extLst>
          </p:cNvPr>
          <p:cNvSpPr/>
          <p:nvPr/>
        </p:nvSpPr>
        <p:spPr>
          <a:xfrm>
            <a:off x="1880399" y="7300188"/>
            <a:ext cx="1828800" cy="1828800"/>
          </a:xfrm>
          <a:prstGeom prst="ellipse">
            <a:avLst/>
          </a:prstGeom>
          <a:gradFill>
            <a:gsLst>
              <a:gs pos="100000">
                <a:schemeClr val="bg1">
                  <a:lumMod val="60000"/>
                  <a:lumOff val="40000"/>
                </a:schemeClr>
              </a:gs>
              <a:gs pos="0">
                <a:srgbClr val="FFC000"/>
              </a:gs>
            </a:gsLst>
            <a:lin ang="5400000" scaled="0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83413126-072F-1E46-90CB-D8B86B7E62F5}"/>
              </a:ext>
            </a:extLst>
          </p:cNvPr>
          <p:cNvSpPr txBox="1"/>
          <p:nvPr/>
        </p:nvSpPr>
        <p:spPr>
          <a:xfrm>
            <a:off x="2168634" y="7670849"/>
            <a:ext cx="1252330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320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Helvetica"/>
              </a:rPr>
              <a:t>未满需求</a:t>
            </a:r>
          </a:p>
        </p:txBody>
      </p:sp>
      <p:sp>
        <p:nvSpPr>
          <p:cNvPr id="45" name="椭圆 44">
            <a:extLst>
              <a:ext uri="{FF2B5EF4-FFF2-40B4-BE49-F238E27FC236}">
                <a16:creationId xmlns:a16="http://schemas.microsoft.com/office/drawing/2014/main" id="{1D0F2740-67A2-1E4F-A369-71A2EE9C8E97}"/>
              </a:ext>
            </a:extLst>
          </p:cNvPr>
          <p:cNvSpPr/>
          <p:nvPr/>
        </p:nvSpPr>
        <p:spPr>
          <a:xfrm>
            <a:off x="13402011" y="2480215"/>
            <a:ext cx="1828800" cy="1828800"/>
          </a:xfrm>
          <a:prstGeom prst="ellipse">
            <a:avLst/>
          </a:prstGeom>
          <a:gradFill>
            <a:gsLst>
              <a:gs pos="0">
                <a:srgbClr val="0052D9">
                  <a:lumMod val="80000"/>
                  <a:lumOff val="20000"/>
                </a:srgbClr>
              </a:gs>
              <a:gs pos="100000">
                <a:srgbClr val="0052D9"/>
              </a:gs>
            </a:gsLst>
            <a:lin ang="5400000" scaled="0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AB36228E-2E7A-F240-BB78-88A19AE3FAB2}"/>
              </a:ext>
            </a:extLst>
          </p:cNvPr>
          <p:cNvSpPr txBox="1"/>
          <p:nvPr/>
        </p:nvSpPr>
        <p:spPr>
          <a:xfrm>
            <a:off x="13690246" y="2850876"/>
            <a:ext cx="1252330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320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Helvetica"/>
              </a:rPr>
              <a:t>其他发现</a:t>
            </a: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E1E25C08-9CB1-2F47-8AA8-DCD9B49151AA}"/>
              </a:ext>
            </a:extLst>
          </p:cNvPr>
          <p:cNvGrpSpPr/>
          <p:nvPr/>
        </p:nvGrpSpPr>
        <p:grpSpPr>
          <a:xfrm>
            <a:off x="3819044" y="8902692"/>
            <a:ext cx="3553250" cy="2274004"/>
            <a:chOff x="15071040" y="7317462"/>
            <a:chExt cx="3553250" cy="2274004"/>
          </a:xfrm>
        </p:grpSpPr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210944EA-A911-174A-82E8-5AB6FFE6C03B}"/>
                </a:ext>
              </a:extLst>
            </p:cNvPr>
            <p:cNvSpPr txBox="1"/>
            <p:nvPr/>
          </p:nvSpPr>
          <p:spPr>
            <a:xfrm>
              <a:off x="15071040" y="7317462"/>
              <a:ext cx="3553250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R="0" algn="l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kumimoji="0" lang="en-US" altLang="zh-CN" sz="3200" b="0" i="0" u="none" strike="noStrike" cap="none" spc="0" normalizeH="0" baseline="0" dirty="0">
                  <a:ln>
                    <a:noFill/>
                  </a:ln>
                  <a:solidFill>
                    <a:srgbClr val="00A9E0"/>
                  </a:solidFill>
                  <a:effectLst/>
                  <a:uFillTx/>
                  <a:latin typeface="+mn-ea"/>
                  <a:ea typeface="+mn-ea"/>
                  <a:sym typeface="Helvetica"/>
                </a:rPr>
                <a:t>X</a:t>
              </a:r>
              <a:r>
                <a:rPr kumimoji="0" lang="zh-CN" altLang="en-US" sz="3200" b="0" i="0" u="none" strike="noStrike" cap="none" spc="0" normalizeH="0" baseline="0" dirty="0">
                  <a:ln>
                    <a:noFill/>
                  </a:ln>
                  <a:solidFill>
                    <a:schemeClr val="accent6">
                      <a:hueOff val="10811956"/>
                      <a:satOff val="-58544"/>
                      <a:lumOff val="-9736"/>
                    </a:schemeClr>
                  </a:solidFill>
                  <a:effectLst/>
                  <a:uFillTx/>
                  <a:latin typeface="+mn-ea"/>
                  <a:ea typeface="+mn-ea"/>
                  <a:sym typeface="Helvetica"/>
                </a:rPr>
                <a:t>个未满需求</a:t>
              </a:r>
              <a:endParaRPr kumimoji="0" lang="en-US" altLang="zh-CN" sz="3200" b="0" i="0" u="none" strike="noStrike" cap="none" spc="0" normalizeH="0" baseline="0" dirty="0">
                <a:ln>
                  <a:noFill/>
                </a:ln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  <a:effectLst/>
                <a:uFillTx/>
                <a:latin typeface="+mn-ea"/>
                <a:ea typeface="+mn-ea"/>
                <a:sym typeface="Helvetica"/>
              </a:endParaRP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A6C7192D-378C-F746-B31F-1EE909A21F14}"/>
                </a:ext>
              </a:extLst>
            </p:cNvPr>
            <p:cNvSpPr txBox="1"/>
            <p:nvPr/>
          </p:nvSpPr>
          <p:spPr>
            <a:xfrm>
              <a:off x="15071040" y="7826880"/>
              <a:ext cx="3553250" cy="17645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342900" indent="-342900" algn="l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模块一：</a:t>
              </a: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algn="l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模块二：</a:t>
              </a: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algn="l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模块三：</a:t>
              </a:r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id="{9C4B7CFA-816A-9F46-8A4D-2960CD334EBB}"/>
              </a:ext>
            </a:extLst>
          </p:cNvPr>
          <p:cNvSpPr txBox="1"/>
          <p:nvPr/>
        </p:nvSpPr>
        <p:spPr>
          <a:xfrm>
            <a:off x="7932600" y="8898144"/>
            <a:ext cx="3410942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R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zh-CN" altLang="en-US" sz="3200" b="0" i="0" u="none" strike="noStrike" cap="none" spc="0" normalizeH="0" baseline="0" dirty="0">
                <a:ln>
                  <a:noFill/>
                </a:ln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  <a:effectLst/>
                <a:uFillTx/>
                <a:latin typeface="+mn-ea"/>
                <a:ea typeface="+mn-ea"/>
                <a:sym typeface="Helvetica"/>
              </a:rPr>
              <a:t>模块</a:t>
            </a:r>
            <a:r>
              <a:rPr kumimoji="0" lang="en-US" altLang="zh-CN" sz="3200" b="0" i="0" u="none" strike="noStrike" cap="none" spc="0" normalizeH="0" baseline="0" dirty="0">
                <a:ln>
                  <a:noFill/>
                </a:ln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  <a:effectLst/>
                <a:uFillTx/>
                <a:latin typeface="+mn-ea"/>
                <a:ea typeface="+mn-ea"/>
                <a:sym typeface="Helvetica"/>
              </a:rPr>
              <a:t>X</a:t>
            </a:r>
            <a:r>
              <a:rPr kumimoji="0" lang="zh-CN" altLang="en-US" sz="3200" b="0" i="0" u="none" strike="noStrike" cap="none" spc="0" normalizeH="0" baseline="0" dirty="0">
                <a:ln>
                  <a:noFill/>
                </a:ln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  <a:effectLst/>
                <a:uFillTx/>
                <a:latin typeface="+mn-ea"/>
                <a:ea typeface="+mn-ea"/>
                <a:sym typeface="Helvetica"/>
              </a:rPr>
              <a:t>最多：</a:t>
            </a:r>
            <a:r>
              <a:rPr kumimoji="0" lang="en-US" altLang="zh-CN" sz="3200" b="0" i="0" u="none" strike="noStrike" cap="none" spc="0" normalizeH="0" baseline="0" dirty="0">
                <a:ln>
                  <a:noFill/>
                </a:ln>
                <a:solidFill>
                  <a:srgbClr val="00A9E0"/>
                </a:solidFill>
                <a:effectLst/>
                <a:uFillTx/>
                <a:latin typeface="+mn-ea"/>
                <a:ea typeface="+mn-ea"/>
                <a:sym typeface="Helvetica"/>
              </a:rPr>
              <a:t>X</a:t>
            </a:r>
            <a:r>
              <a:rPr kumimoji="0" lang="zh-CN" altLang="en-US" sz="3200" b="0" i="0" u="none" strike="noStrike" cap="none" spc="0" normalizeH="0" baseline="0" dirty="0">
                <a:ln>
                  <a:noFill/>
                </a:ln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  <a:effectLst/>
                <a:uFillTx/>
                <a:latin typeface="+mn-ea"/>
                <a:ea typeface="+mn-ea"/>
                <a:sym typeface="Helvetica"/>
              </a:rPr>
              <a:t>个</a:t>
            </a:r>
            <a:endParaRPr kumimoji="0" lang="en-US" altLang="zh-CN" sz="3200" b="0" i="0" u="none" strike="noStrike" cap="none" spc="0" normalizeH="0" baseline="0" dirty="0">
              <a:ln>
                <a:noFill/>
              </a:ln>
              <a:solidFill>
                <a:schemeClr val="accent6">
                  <a:hueOff val="10811956"/>
                  <a:satOff val="-58544"/>
                  <a:lumOff val="-9736"/>
                </a:schemeClr>
              </a:solidFill>
              <a:effectLst/>
              <a:uFillTx/>
              <a:latin typeface="+mn-ea"/>
              <a:ea typeface="+mn-ea"/>
              <a:sym typeface="Helvetica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70471C63-EEDB-764E-8938-BFA04B598BDF}"/>
              </a:ext>
            </a:extLst>
          </p:cNvPr>
          <p:cNvSpPr txBox="1"/>
          <p:nvPr/>
        </p:nvSpPr>
        <p:spPr>
          <a:xfrm>
            <a:off x="7792878" y="9689109"/>
            <a:ext cx="387211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8" indent="-342900" algn="l">
              <a:lnSpc>
                <a:spcPct val="150000"/>
              </a:lnSpc>
              <a:buFontTx/>
              <a:buChar char="-"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marL="342900" lvl="8" indent="-342900" algn="l">
              <a:lnSpc>
                <a:spcPct val="150000"/>
              </a:lnSpc>
              <a:buFontTx/>
              <a:buChar char="-"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117430287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idx="1"/>
          </p:nvPr>
        </p:nvSpPr>
        <p:spPr>
          <a:xfrm>
            <a:off x="2137254" y="4219456"/>
            <a:ext cx="20109492" cy="527708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1000" b="1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问题发现</a:t>
            </a:r>
            <a:endParaRPr lang="en-US" altLang="zh-CN" sz="11000" b="1" dirty="0">
              <a:solidFill>
                <a:srgbClr val="1F314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4000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问题总结</a:t>
            </a:r>
            <a:endParaRPr lang="en-US" altLang="zh-CN" sz="4000" dirty="0">
              <a:solidFill>
                <a:srgbClr val="1F314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4000" dirty="0">
                <a:solidFill>
                  <a:srgbClr val="1F314E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具体问题</a:t>
            </a:r>
            <a:endParaRPr lang="en-US" altLang="zh-CN" sz="4000" dirty="0">
              <a:solidFill>
                <a:srgbClr val="1F314E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D4A40320-0698-804E-96C2-3A0219EBB92A}"/>
              </a:ext>
            </a:extLst>
          </p:cNvPr>
          <p:cNvSpPr/>
          <p:nvPr/>
        </p:nvSpPr>
        <p:spPr>
          <a:xfrm>
            <a:off x="0" y="4862946"/>
            <a:ext cx="311727" cy="1662546"/>
          </a:xfrm>
          <a:prstGeom prst="rect">
            <a:avLst/>
          </a:prstGeom>
          <a:solidFill>
            <a:srgbClr val="0052D9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65F9781-714D-5D47-9B71-A91CEABA41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7254" y="3456790"/>
            <a:ext cx="1582692" cy="1308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01150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标题区域"/>
          <p:cNvSpPr>
            <a:spLocks noGrp="1"/>
          </p:cNvSpPr>
          <p:nvPr>
            <p:ph type="title"/>
          </p:nvPr>
        </p:nvSpPr>
        <p:spPr>
          <a:xfrm>
            <a:off x="1455577" y="361553"/>
            <a:ext cx="21472846" cy="127317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zh-CN" altLang="en-US" sz="6600" dirty="0">
                <a:gradFill flip="none" rotWithShape="1">
                  <a:gsLst>
                    <a:gs pos="0">
                      <a:srgbClr val="0052D9"/>
                    </a:gs>
                    <a:gs pos="100000">
                      <a:srgbClr val="0052D9">
                        <a:lumMod val="90000"/>
                      </a:srgbClr>
                    </a:gs>
                  </a:gsLst>
                  <a:lin ang="2700000" scaled="1"/>
                  <a:tileRect/>
                </a:gradFill>
                <a:latin typeface="Microsoft YaHei" panose="020B0503020204020204" pitchFamily="34" charset="-122"/>
                <a:ea typeface="Microsoft YaHei" panose="020B0503020204020204" pitchFamily="34" charset="-122"/>
              </a:rPr>
              <a:t>问题发现  </a:t>
            </a:r>
            <a:r>
              <a:rPr lang="zh-CN" altLang="en-US" sz="4000" b="0" dirty="0">
                <a:gradFill flip="none" rotWithShape="1">
                  <a:gsLst>
                    <a:gs pos="0">
                      <a:srgbClr val="0052D9"/>
                    </a:gs>
                    <a:gs pos="100000">
                      <a:srgbClr val="0052D9">
                        <a:lumMod val="90000"/>
                      </a:srgbClr>
                    </a:gs>
                  </a:gsLst>
                  <a:lin ang="2700000" scaled="1"/>
                  <a:tileRect/>
                </a:gradFill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问题总结</a:t>
            </a:r>
            <a:endParaRPr sz="4000" b="0" dirty="0">
              <a:gradFill flip="none" rotWithShape="1">
                <a:gsLst>
                  <a:gs pos="0">
                    <a:srgbClr val="0052D9"/>
                  </a:gs>
                  <a:gs pos="100000">
                    <a:srgbClr val="0052D9">
                      <a:lumMod val="90000"/>
                    </a:srgbClr>
                  </a:gs>
                </a:gsLst>
                <a:lin ang="2700000" scaled="1"/>
                <a:tileRect/>
              </a:gradFill>
              <a:latin typeface="Microsoft YaHei Light" panose="020B0503020204020204" pitchFamily="34" charset="-122"/>
              <a:ea typeface="Microsoft YaHei Light" panose="020B0503020204020204" pitchFamily="34" charset="-122"/>
            </a:endParaRPr>
          </a:p>
        </p:txBody>
      </p:sp>
      <p:sp>
        <p:nvSpPr>
          <p:cNvPr id="2" name="右箭头 1"/>
          <p:cNvSpPr/>
          <p:nvPr/>
        </p:nvSpPr>
        <p:spPr>
          <a:xfrm>
            <a:off x="813612" y="11836011"/>
            <a:ext cx="22644652" cy="954157"/>
          </a:xfrm>
          <a:prstGeom prst="rightArrow">
            <a:avLst>
              <a:gd name="adj1" fmla="val 100000"/>
              <a:gd name="adj2" fmla="val 54356"/>
            </a:avLst>
          </a:prstGeom>
          <a:solidFill>
            <a:srgbClr val="4293F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455577" y="11314481"/>
            <a:ext cx="1828800" cy="1828800"/>
          </a:xfrm>
          <a:prstGeom prst="ellipse">
            <a:avLst/>
          </a:prstGeom>
          <a:solidFill>
            <a:srgbClr val="FFFFFF"/>
          </a:solidFill>
          <a:ln w="12700" cap="flat">
            <a:noFill/>
            <a:miter lim="400000"/>
          </a:ln>
          <a:effectLst>
            <a:outerShdw blurRad="304800" dist="203200" dir="2700000" sx="93000" sy="93000" algn="tl" rotWithShape="0">
              <a:srgbClr val="0052D9">
                <a:alpha val="16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Microsoft YaHei Light" panose="020B0503020204020204" pitchFamily="34" charset="-122"/>
              <a:cs typeface="Helvetica Neue Medium"/>
              <a:sym typeface="Helvetica Neue Medium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54544" y="11886746"/>
            <a:ext cx="1430867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sz="6600" b="1" dirty="0">
                <a:solidFill>
                  <a:srgbClr val="0052D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0" lang="zh-CN" altLang="en-US" sz="6600" b="1" u="none" strike="noStrike" cap="none" spc="0" normalizeH="0" baseline="0" dirty="0">
              <a:ln>
                <a:noFill/>
              </a:ln>
              <a:solidFill>
                <a:srgbClr val="0052D9"/>
              </a:solidFill>
              <a:effectLst/>
              <a:uFillTx/>
              <a:latin typeface="Microsoft YaHei" panose="020B0503020204020204" pitchFamily="34" charset="-122"/>
              <a:ea typeface="Microsoft YaHei" panose="020B0503020204020204" pitchFamily="34" charset="-122"/>
              <a:sym typeface="Helvetic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593480" y="11314481"/>
            <a:ext cx="1828800" cy="1828800"/>
          </a:xfrm>
          <a:prstGeom prst="ellipse">
            <a:avLst/>
          </a:prstGeom>
          <a:solidFill>
            <a:srgbClr val="FFFFFF"/>
          </a:solidFill>
          <a:ln w="12700" cap="flat">
            <a:noFill/>
            <a:miter lim="400000"/>
          </a:ln>
          <a:effectLst>
            <a:outerShdw blurRad="304800" dist="203200" dir="2700000" sx="93000" sy="93000" algn="tl" rotWithShape="0">
              <a:srgbClr val="0052D9">
                <a:alpha val="16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Microsoft YaHei Light" panose="020B0503020204020204" pitchFamily="34" charset="-122"/>
              <a:cs typeface="Helvetica Neue Medium"/>
              <a:sym typeface="Helvetica Neue Medium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0923470" y="11398690"/>
            <a:ext cx="1828800" cy="1828800"/>
          </a:xfrm>
          <a:prstGeom prst="ellipse">
            <a:avLst/>
          </a:prstGeom>
          <a:solidFill>
            <a:srgbClr val="FFFFFF"/>
          </a:solidFill>
          <a:ln w="12700" cap="flat">
            <a:noFill/>
            <a:miter lim="400000"/>
          </a:ln>
          <a:effectLst>
            <a:outerShdw blurRad="304800" dist="203200" dir="2700000" sx="93000" sy="93000" algn="tl" rotWithShape="0">
              <a:srgbClr val="0052D9">
                <a:alpha val="16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Microsoft YaHei Light" panose="020B0503020204020204" pitchFamily="34" charset="-122"/>
              <a:cs typeface="Helvetica Neue Medium"/>
              <a:sym typeface="Helvetica Neue Medium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752436" y="11398690"/>
            <a:ext cx="1828800" cy="1828800"/>
          </a:xfrm>
          <a:prstGeom prst="ellipse">
            <a:avLst/>
          </a:prstGeom>
          <a:solidFill>
            <a:srgbClr val="FFFFFF"/>
          </a:solidFill>
          <a:ln w="12700" cap="flat">
            <a:noFill/>
            <a:miter lim="400000"/>
          </a:ln>
          <a:effectLst>
            <a:outerShdw blurRad="304800" dist="203200" dir="2700000" sx="93000" sy="93000" algn="tl" rotWithShape="0">
              <a:srgbClr val="0052D9">
                <a:alpha val="16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Microsoft YaHei Light" panose="020B0503020204020204" pitchFamily="34" charset="-122"/>
              <a:cs typeface="Helvetica Neue Medium"/>
              <a:sym typeface="Helvetica Neue Medium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4007189" y="11334355"/>
            <a:ext cx="1828800" cy="1828800"/>
          </a:xfrm>
          <a:prstGeom prst="ellipse">
            <a:avLst/>
          </a:prstGeom>
          <a:solidFill>
            <a:srgbClr val="FFFFFF"/>
          </a:solidFill>
          <a:ln w="12700" cap="flat">
            <a:noFill/>
            <a:miter lim="400000"/>
          </a:ln>
          <a:effectLst>
            <a:outerShdw blurRad="304800" dist="203200" dir="2700000" sx="93000" sy="93000" algn="tl" rotWithShape="0">
              <a:srgbClr val="0052D9">
                <a:alpha val="16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Microsoft YaHei Light" panose="020B0503020204020204" pitchFamily="34" charset="-122"/>
              <a:cs typeface="Helvetica Neue Medium"/>
              <a:sym typeface="Helvetica Neue Medium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916017" y="2948356"/>
            <a:ext cx="0" cy="8905460"/>
          </a:xfrm>
          <a:prstGeom prst="line">
            <a:avLst/>
          </a:prstGeom>
          <a:noFill/>
          <a:ln w="38100" cap="flat">
            <a:solidFill>
              <a:srgbClr val="53585F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37" name="组合 36"/>
          <p:cNvGrpSpPr/>
          <p:nvPr/>
        </p:nvGrpSpPr>
        <p:grpSpPr>
          <a:xfrm>
            <a:off x="925642" y="3086870"/>
            <a:ext cx="2788502" cy="718145"/>
            <a:chOff x="692427" y="3135747"/>
            <a:chExt cx="2788502" cy="718145"/>
          </a:xfrm>
        </p:grpSpPr>
        <p:sp>
          <p:nvSpPr>
            <p:cNvPr id="27" name="圆角矩形 26"/>
            <p:cNvSpPr/>
            <p:nvPr/>
          </p:nvSpPr>
          <p:spPr>
            <a:xfrm>
              <a:off x="692427" y="3177875"/>
              <a:ext cx="556592" cy="522129"/>
            </a:xfrm>
            <a:prstGeom prst="roundRect">
              <a:avLst/>
            </a:prstGeom>
            <a:solidFill>
              <a:srgbClr val="FFC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4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1</a:t>
              </a:r>
              <a:endPara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278906" y="3135747"/>
              <a:ext cx="2202023" cy="7181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（简单问题描述）</a:t>
              </a:r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0" name="直接连接符 39"/>
          <p:cNvCxnSpPr/>
          <p:nvPr/>
        </p:nvCxnSpPr>
        <p:spPr>
          <a:xfrm>
            <a:off x="19573461" y="2948356"/>
            <a:ext cx="0" cy="8905460"/>
          </a:xfrm>
          <a:prstGeom prst="line">
            <a:avLst/>
          </a:prstGeom>
          <a:noFill/>
          <a:ln w="38100" cap="flat">
            <a:solidFill>
              <a:srgbClr val="53585F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直接连接符 40"/>
          <p:cNvCxnSpPr/>
          <p:nvPr/>
        </p:nvCxnSpPr>
        <p:spPr>
          <a:xfrm>
            <a:off x="16441973" y="2948356"/>
            <a:ext cx="0" cy="8905460"/>
          </a:xfrm>
          <a:prstGeom prst="line">
            <a:avLst/>
          </a:prstGeom>
          <a:noFill/>
          <a:ln w="38100" cap="flat">
            <a:solidFill>
              <a:srgbClr val="53585F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直接连接符 41"/>
          <p:cNvCxnSpPr/>
          <p:nvPr/>
        </p:nvCxnSpPr>
        <p:spPr>
          <a:xfrm>
            <a:off x="13310484" y="2948356"/>
            <a:ext cx="0" cy="8905460"/>
          </a:xfrm>
          <a:prstGeom prst="line">
            <a:avLst/>
          </a:prstGeom>
          <a:noFill/>
          <a:ln w="38100" cap="flat">
            <a:solidFill>
              <a:srgbClr val="53585F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直接连接符 42"/>
          <p:cNvCxnSpPr/>
          <p:nvPr/>
        </p:nvCxnSpPr>
        <p:spPr>
          <a:xfrm>
            <a:off x="10178995" y="2948356"/>
            <a:ext cx="0" cy="8905460"/>
          </a:xfrm>
          <a:prstGeom prst="line">
            <a:avLst/>
          </a:prstGeom>
          <a:noFill/>
          <a:ln w="38100" cap="flat">
            <a:solidFill>
              <a:srgbClr val="53585F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4" name="直接连接符 43"/>
          <p:cNvCxnSpPr/>
          <p:nvPr/>
        </p:nvCxnSpPr>
        <p:spPr>
          <a:xfrm>
            <a:off x="7047506" y="2948356"/>
            <a:ext cx="0" cy="8905460"/>
          </a:xfrm>
          <a:prstGeom prst="line">
            <a:avLst/>
          </a:prstGeom>
          <a:noFill/>
          <a:ln w="38100" cap="flat">
            <a:solidFill>
              <a:srgbClr val="53585F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49" name="组合 48"/>
          <p:cNvGrpSpPr/>
          <p:nvPr/>
        </p:nvGrpSpPr>
        <p:grpSpPr>
          <a:xfrm>
            <a:off x="941700" y="4159574"/>
            <a:ext cx="2788502" cy="522129"/>
            <a:chOff x="692427" y="3177875"/>
            <a:chExt cx="2788502" cy="522129"/>
          </a:xfrm>
        </p:grpSpPr>
        <p:sp>
          <p:nvSpPr>
            <p:cNvPr id="50" name="圆角矩形 49"/>
            <p:cNvSpPr/>
            <p:nvPr/>
          </p:nvSpPr>
          <p:spPr>
            <a:xfrm>
              <a:off x="692427" y="3177875"/>
              <a:ext cx="556592" cy="522129"/>
            </a:xfrm>
            <a:prstGeom prst="roundRect">
              <a:avLst/>
            </a:prstGeom>
            <a:solidFill>
              <a:srgbClr val="F9E8C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>
                  <a:solidFill>
                    <a:srgbClr val="FFFFFF"/>
                  </a:solidFill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2</a:t>
              </a:r>
              <a:endPara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278906" y="3289635"/>
              <a:ext cx="220202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</a:t>
              </a:r>
              <a:endParaRPr kumimoji="0" lang="zh-CN" altLang="en-US" sz="3600" b="1" i="0" u="none" strike="noStrike" cap="none" spc="0" normalizeH="0" baseline="0" dirty="0">
                <a:ln>
                  <a:noFill/>
                </a:ln>
                <a:solidFill>
                  <a:schemeClr val="accent6">
                    <a:hueOff val="10811956"/>
                    <a:satOff val="-58544"/>
                    <a:lumOff val="-9736"/>
                  </a:scheme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Helvetica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925642" y="5226492"/>
            <a:ext cx="2788502" cy="522129"/>
            <a:chOff x="692427" y="3177875"/>
            <a:chExt cx="2788502" cy="522129"/>
          </a:xfrm>
        </p:grpSpPr>
        <p:sp>
          <p:nvSpPr>
            <p:cNvPr id="53" name="圆角矩形 52"/>
            <p:cNvSpPr/>
            <p:nvPr/>
          </p:nvSpPr>
          <p:spPr>
            <a:xfrm>
              <a:off x="692427" y="3177875"/>
              <a:ext cx="556592" cy="522129"/>
            </a:xfrm>
            <a:prstGeom prst="roundRect">
              <a:avLst/>
            </a:prstGeom>
            <a:solidFill>
              <a:srgbClr val="F9E8C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>
                  <a:solidFill>
                    <a:srgbClr val="FFFFFF"/>
                  </a:solidFill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3</a:t>
              </a:r>
              <a:endPara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278906" y="3289635"/>
              <a:ext cx="220202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25642" y="6410136"/>
            <a:ext cx="2788502" cy="522129"/>
            <a:chOff x="692427" y="3177875"/>
            <a:chExt cx="2788502" cy="522129"/>
          </a:xfrm>
        </p:grpSpPr>
        <p:sp>
          <p:nvSpPr>
            <p:cNvPr id="56" name="圆角矩形 55"/>
            <p:cNvSpPr/>
            <p:nvPr/>
          </p:nvSpPr>
          <p:spPr>
            <a:xfrm>
              <a:off x="692427" y="3177875"/>
              <a:ext cx="556592" cy="522129"/>
            </a:xfrm>
            <a:prstGeom prst="roundRect">
              <a:avLst/>
            </a:prstGeom>
            <a:solidFill>
              <a:srgbClr val="F9E8C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>
                  <a:solidFill>
                    <a:srgbClr val="FFFFFF"/>
                  </a:solidFill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4</a:t>
              </a:r>
              <a:endPara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278906" y="3289635"/>
              <a:ext cx="220202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114561" y="3073118"/>
            <a:ext cx="2788502" cy="522129"/>
            <a:chOff x="692427" y="3177875"/>
            <a:chExt cx="2788502" cy="522129"/>
          </a:xfrm>
        </p:grpSpPr>
        <p:sp>
          <p:nvSpPr>
            <p:cNvPr id="59" name="圆角矩形 58"/>
            <p:cNvSpPr/>
            <p:nvPr/>
          </p:nvSpPr>
          <p:spPr>
            <a:xfrm>
              <a:off x="692427" y="3177875"/>
              <a:ext cx="556592" cy="522129"/>
            </a:xfrm>
            <a:prstGeom prst="roundRect">
              <a:avLst/>
            </a:prstGeom>
            <a:solidFill>
              <a:srgbClr val="FFC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4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1</a:t>
              </a:r>
              <a:endPara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1278906" y="3289635"/>
              <a:ext cx="220202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114561" y="4181737"/>
            <a:ext cx="2788502" cy="522129"/>
            <a:chOff x="692427" y="3177875"/>
            <a:chExt cx="2788502" cy="522129"/>
          </a:xfrm>
        </p:grpSpPr>
        <p:sp>
          <p:nvSpPr>
            <p:cNvPr id="62" name="圆角矩形 61"/>
            <p:cNvSpPr/>
            <p:nvPr/>
          </p:nvSpPr>
          <p:spPr>
            <a:xfrm>
              <a:off x="692427" y="3177875"/>
              <a:ext cx="556592" cy="522129"/>
            </a:xfrm>
            <a:prstGeom prst="roundRect">
              <a:avLst/>
            </a:prstGeom>
            <a:solidFill>
              <a:srgbClr val="FFC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>
                  <a:solidFill>
                    <a:srgbClr val="FFFFFF"/>
                  </a:solidFill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2</a:t>
              </a:r>
              <a:endPara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278906" y="3289635"/>
              <a:ext cx="220202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114561" y="5329816"/>
            <a:ext cx="2788502" cy="522129"/>
            <a:chOff x="692427" y="3177875"/>
            <a:chExt cx="2788502" cy="522129"/>
          </a:xfrm>
        </p:grpSpPr>
        <p:sp>
          <p:nvSpPr>
            <p:cNvPr id="65" name="圆角矩形 64"/>
            <p:cNvSpPr/>
            <p:nvPr/>
          </p:nvSpPr>
          <p:spPr>
            <a:xfrm>
              <a:off x="692427" y="3177875"/>
              <a:ext cx="556592" cy="522129"/>
            </a:xfrm>
            <a:prstGeom prst="roundRect">
              <a:avLst/>
            </a:prstGeom>
            <a:solidFill>
              <a:srgbClr val="F9E8C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>
                  <a:solidFill>
                    <a:srgbClr val="FFFFFF"/>
                  </a:solidFill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3</a:t>
              </a:r>
              <a:endPara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1278906" y="3289635"/>
              <a:ext cx="220202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114561" y="6432608"/>
            <a:ext cx="2788502" cy="522129"/>
            <a:chOff x="692427" y="3177875"/>
            <a:chExt cx="2788502" cy="522129"/>
          </a:xfrm>
        </p:grpSpPr>
        <p:sp>
          <p:nvSpPr>
            <p:cNvPr id="68" name="圆角矩形 67"/>
            <p:cNvSpPr/>
            <p:nvPr/>
          </p:nvSpPr>
          <p:spPr>
            <a:xfrm>
              <a:off x="692427" y="3177875"/>
              <a:ext cx="556592" cy="522129"/>
            </a:xfrm>
            <a:prstGeom prst="roundRect">
              <a:avLst/>
            </a:prstGeom>
            <a:solidFill>
              <a:srgbClr val="F9E8C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>
                  <a:solidFill>
                    <a:srgbClr val="FFFFFF"/>
                  </a:solidFill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4</a:t>
              </a:r>
              <a:endPara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1278906" y="3289635"/>
              <a:ext cx="220202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4114561" y="7600581"/>
            <a:ext cx="2788502" cy="522129"/>
            <a:chOff x="692427" y="3177875"/>
            <a:chExt cx="2788502" cy="522129"/>
          </a:xfrm>
        </p:grpSpPr>
        <p:sp>
          <p:nvSpPr>
            <p:cNvPr id="71" name="圆角矩形 70"/>
            <p:cNvSpPr/>
            <p:nvPr/>
          </p:nvSpPr>
          <p:spPr>
            <a:xfrm>
              <a:off x="692427" y="3177875"/>
              <a:ext cx="556592" cy="522129"/>
            </a:xfrm>
            <a:prstGeom prst="roundRect">
              <a:avLst/>
            </a:prstGeom>
            <a:solidFill>
              <a:srgbClr val="F9E8C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>
                  <a:solidFill>
                    <a:srgbClr val="FFFFFF"/>
                  </a:solidFill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5</a:t>
              </a:r>
              <a:endPara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1278906" y="3289635"/>
              <a:ext cx="220202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493403" y="433427"/>
            <a:ext cx="11965674" cy="2246647"/>
            <a:chOff x="10493403" y="381668"/>
            <a:chExt cx="11965674" cy="2246647"/>
          </a:xfrm>
        </p:grpSpPr>
        <p:sp>
          <p:nvSpPr>
            <p:cNvPr id="29" name="圆角矩形 28"/>
            <p:cNvSpPr/>
            <p:nvPr/>
          </p:nvSpPr>
          <p:spPr>
            <a:xfrm>
              <a:off x="10493403" y="381668"/>
              <a:ext cx="11897139" cy="2246647"/>
            </a:xfrm>
            <a:prstGeom prst="roundRect">
              <a:avLst/>
            </a:prstGeom>
            <a:solidFill>
              <a:srgbClr val="FFFFFF"/>
            </a:solidFill>
            <a:ln w="38100" cap="flat">
              <a:solidFill>
                <a:srgbClr val="4293F5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2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0706138" y="526518"/>
              <a:ext cx="11752939" cy="19569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R="0" algn="l" defTabSz="825500" rtl="0" fontAlgn="auto" latinLnBrk="0" hangingPunct="0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tabLst/>
              </a:pPr>
              <a:r>
                <a:rPr lang="zh-CN" altLang="en-US" sz="2800" dirty="0">
                  <a:solidFill>
                    <a:srgbClr val="1F314E"/>
                  </a:solidFill>
                  <a:latin typeface="TTTGB Medium" panose="020C06030202040F0204" pitchFamily="34" charset="-122"/>
                  <a:ea typeface="TTTGB Medium" panose="020C06030202040F0204" pitchFamily="34" charset="-122"/>
                </a:rPr>
                <a:t>问题严重程度等级划分</a:t>
              </a:r>
              <a:endParaRPr lang="en-US" altLang="zh-CN" sz="2800" dirty="0">
                <a:solidFill>
                  <a:srgbClr val="1F314E"/>
                </a:solidFill>
                <a:latin typeface="TTTGB Medium" panose="020C06030202040F0204" pitchFamily="34" charset="-122"/>
                <a:ea typeface="TTTGB Medium" panose="020C06030202040F0204" pitchFamily="34" charset="-122"/>
              </a:endParaRPr>
            </a:p>
            <a:p>
              <a:pPr marL="457200" indent="-457200" algn="l">
                <a:spcBef>
                  <a:spcPts val="6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dirty="0">
                  <a:solidFill>
                    <a:srgbClr val="1F314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严重问题：核心障碍，导致较多用户使用体验很差，无法完成任务操作或想要放弃使用。</a:t>
              </a:r>
              <a:endParaRPr lang="en-US" altLang="zh-CN" sz="2000" dirty="0">
                <a:solidFill>
                  <a:srgbClr val="1F314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457200" indent="-457200" algn="l">
                <a:spcBef>
                  <a:spcPts val="6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dirty="0">
                  <a:solidFill>
                    <a:srgbClr val="1F314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一般问题：一般障碍，导致部分用户使用体验差，完成任务操作的时间增长、效率降低。</a:t>
              </a:r>
              <a:endParaRPr lang="en-US" altLang="zh-CN" sz="2000" dirty="0">
                <a:solidFill>
                  <a:srgbClr val="1F314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457200" indent="-457200" algn="l">
                <a:spcBef>
                  <a:spcPts val="6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zh-CN" altLang="en-US" sz="2000" dirty="0">
                  <a:solidFill>
                    <a:srgbClr val="1F314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次要问题：边缘障碍，导致个别用户使用体验较差，产生迟疑或犹豫，但仍能正常完成任务操作。</a:t>
              </a:r>
              <a:endParaRPr kumimoji="0" lang="zh-CN" altLang="en-US" sz="2000" b="0" i="0" u="none" strike="noStrike" cap="none" spc="0" normalizeH="0" baseline="0" dirty="0">
                <a:ln>
                  <a:noFill/>
                </a:ln>
                <a:solidFill>
                  <a:srgbClr val="1F314E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Helvetica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10755747" y="1245485"/>
              <a:ext cx="379195" cy="1175838"/>
              <a:chOff x="10755747" y="1311872"/>
              <a:chExt cx="379195" cy="1175838"/>
            </a:xfrm>
          </p:grpSpPr>
          <p:sp>
            <p:nvSpPr>
              <p:cNvPr id="34" name="圆角矩形 33"/>
              <p:cNvSpPr/>
              <p:nvPr/>
            </p:nvSpPr>
            <p:spPr>
              <a:xfrm>
                <a:off x="10755747" y="1311872"/>
                <a:ext cx="379195" cy="379195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20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73" name="圆角矩形 72"/>
              <p:cNvSpPr/>
              <p:nvPr/>
            </p:nvSpPr>
            <p:spPr>
              <a:xfrm>
                <a:off x="10755747" y="1710193"/>
                <a:ext cx="379195" cy="379195"/>
              </a:xfrm>
              <a:prstGeom prst="roundRect">
                <a:avLst/>
              </a:prstGeom>
              <a:solidFill>
                <a:srgbClr val="FFC00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20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74" name="圆角矩形 73"/>
              <p:cNvSpPr/>
              <p:nvPr/>
            </p:nvSpPr>
            <p:spPr>
              <a:xfrm>
                <a:off x="10755747" y="2108515"/>
                <a:ext cx="379195" cy="379195"/>
              </a:xfrm>
              <a:prstGeom prst="roundRect">
                <a:avLst/>
              </a:prstGeom>
              <a:solidFill>
                <a:schemeClr val="bg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20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10336991" y="3073118"/>
            <a:ext cx="2793986" cy="5049593"/>
            <a:chOff x="7246048" y="3073118"/>
            <a:chExt cx="2793986" cy="5049593"/>
          </a:xfrm>
        </p:grpSpPr>
        <p:grpSp>
          <p:nvGrpSpPr>
            <p:cNvPr id="76" name="组合 75"/>
            <p:cNvGrpSpPr/>
            <p:nvPr/>
          </p:nvGrpSpPr>
          <p:grpSpPr>
            <a:xfrm>
              <a:off x="7251532" y="3073118"/>
              <a:ext cx="2788502" cy="522129"/>
              <a:chOff x="692427" y="3177875"/>
              <a:chExt cx="2788502" cy="522129"/>
            </a:xfrm>
          </p:grpSpPr>
          <p:sp>
            <p:nvSpPr>
              <p:cNvPr id="77" name="圆角矩形 76"/>
              <p:cNvSpPr/>
              <p:nvPr/>
            </p:nvSpPr>
            <p:spPr>
              <a:xfrm>
                <a:off x="692427" y="3177875"/>
                <a:ext cx="556592" cy="522129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400" b="1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TTTGB Medium" panose="020C06030202040F0204" pitchFamily="34" charset="-122"/>
                    <a:ea typeface="TTTGB Medium" panose="020C06030202040F0204" pitchFamily="34" charset="-122"/>
                    <a:cs typeface="Helvetica Neue Medium"/>
                    <a:sym typeface="Helvetica Neue Medium"/>
                  </a:rPr>
                  <a:t>1</a:t>
                </a:r>
                <a:endParaRPr kumimoji="0" lang="zh-CN" altLang="en-US" sz="24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78" name="文本框 77"/>
              <p:cNvSpPr txBox="1"/>
              <p:nvPr/>
            </p:nvSpPr>
            <p:spPr>
              <a:xfrm>
                <a:off x="1278906" y="3289635"/>
                <a:ext cx="2202023" cy="410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/>
                <a:r>
                  <a:rPr lang="en-US" altLang="zh-CN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XXXXXXXXX</a:t>
                </a:r>
                <a:endPara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>
              <a:off x="7246048" y="4181737"/>
              <a:ext cx="2788502" cy="522129"/>
              <a:chOff x="692427" y="3177875"/>
              <a:chExt cx="2788502" cy="522129"/>
            </a:xfrm>
          </p:grpSpPr>
          <p:sp>
            <p:nvSpPr>
              <p:cNvPr id="80" name="圆角矩形 79"/>
              <p:cNvSpPr/>
              <p:nvPr/>
            </p:nvSpPr>
            <p:spPr>
              <a:xfrm>
                <a:off x="692427" y="3177875"/>
                <a:ext cx="556592" cy="522129"/>
              </a:xfrm>
              <a:prstGeom prst="roundRect">
                <a:avLst/>
              </a:prstGeom>
              <a:solidFill>
                <a:srgbClr val="FFC00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2400" b="1" dirty="0">
                    <a:solidFill>
                      <a:srgbClr val="FFFFFF"/>
                    </a:solidFill>
                    <a:latin typeface="TTTGB Medium" panose="020C06030202040F0204" pitchFamily="34" charset="-122"/>
                    <a:ea typeface="TTTGB Medium" panose="020C06030202040F0204" pitchFamily="34" charset="-122"/>
                    <a:cs typeface="Helvetica Neue Medium"/>
                    <a:sym typeface="Helvetica Neue Medium"/>
                  </a:rPr>
                  <a:t>2</a:t>
                </a:r>
                <a:endParaRPr kumimoji="0" lang="zh-CN" altLang="en-US" sz="24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81" name="文本框 80"/>
              <p:cNvSpPr txBox="1"/>
              <p:nvPr/>
            </p:nvSpPr>
            <p:spPr>
              <a:xfrm>
                <a:off x="1278906" y="3289635"/>
                <a:ext cx="2202023" cy="410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/>
                <a:r>
                  <a:rPr lang="en-US" altLang="zh-CN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XXXXXXXXX</a:t>
                </a:r>
                <a:endPara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>
              <a:off x="7246048" y="5329815"/>
              <a:ext cx="2788502" cy="522129"/>
              <a:chOff x="692427" y="3177875"/>
              <a:chExt cx="2788502" cy="522129"/>
            </a:xfrm>
          </p:grpSpPr>
          <p:sp>
            <p:nvSpPr>
              <p:cNvPr id="83" name="圆角矩形 82"/>
              <p:cNvSpPr/>
              <p:nvPr/>
            </p:nvSpPr>
            <p:spPr>
              <a:xfrm>
                <a:off x="692427" y="3177875"/>
                <a:ext cx="556592" cy="522129"/>
              </a:xfrm>
              <a:prstGeom prst="roundRect">
                <a:avLst/>
              </a:prstGeom>
              <a:solidFill>
                <a:srgbClr val="FFC00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2400" b="1" dirty="0">
                    <a:solidFill>
                      <a:srgbClr val="FFFFFF"/>
                    </a:solidFill>
                    <a:latin typeface="TTTGB Medium" panose="020C06030202040F0204" pitchFamily="34" charset="-122"/>
                    <a:ea typeface="TTTGB Medium" panose="020C06030202040F0204" pitchFamily="34" charset="-122"/>
                    <a:cs typeface="Helvetica Neue Medium"/>
                    <a:sym typeface="Helvetica Neue Medium"/>
                  </a:rPr>
                  <a:t>3</a:t>
                </a:r>
                <a:endParaRPr kumimoji="0" lang="zh-CN" altLang="en-US" sz="24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84" name="文本框 83"/>
              <p:cNvSpPr txBox="1"/>
              <p:nvPr/>
            </p:nvSpPr>
            <p:spPr>
              <a:xfrm>
                <a:off x="1278906" y="3289635"/>
                <a:ext cx="2202023" cy="410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/>
                <a:r>
                  <a:rPr lang="en-US" altLang="zh-CN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XXXXXXXXX</a:t>
                </a:r>
                <a:endPara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5" name="组合 84"/>
            <p:cNvGrpSpPr/>
            <p:nvPr/>
          </p:nvGrpSpPr>
          <p:grpSpPr>
            <a:xfrm>
              <a:off x="7246048" y="6432609"/>
              <a:ext cx="2788502" cy="522129"/>
              <a:chOff x="692427" y="3177875"/>
              <a:chExt cx="2788502" cy="522129"/>
            </a:xfrm>
          </p:grpSpPr>
          <p:sp>
            <p:nvSpPr>
              <p:cNvPr id="86" name="圆角矩形 85"/>
              <p:cNvSpPr/>
              <p:nvPr/>
            </p:nvSpPr>
            <p:spPr>
              <a:xfrm>
                <a:off x="692427" y="3177875"/>
                <a:ext cx="556592" cy="522129"/>
              </a:xfrm>
              <a:prstGeom prst="roundRect">
                <a:avLst/>
              </a:prstGeom>
              <a:solidFill>
                <a:srgbClr val="F9E8CF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2400" b="1" dirty="0">
                    <a:solidFill>
                      <a:srgbClr val="FFFFFF"/>
                    </a:solidFill>
                    <a:latin typeface="TTTGB Medium" panose="020C06030202040F0204" pitchFamily="34" charset="-122"/>
                    <a:ea typeface="TTTGB Medium" panose="020C06030202040F0204" pitchFamily="34" charset="-122"/>
                    <a:cs typeface="Helvetica Neue Medium"/>
                    <a:sym typeface="Helvetica Neue Medium"/>
                  </a:rPr>
                  <a:t>4</a:t>
                </a:r>
                <a:endParaRPr kumimoji="0" lang="zh-CN" altLang="en-US" sz="24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87" name="文本框 86"/>
              <p:cNvSpPr txBox="1"/>
              <p:nvPr/>
            </p:nvSpPr>
            <p:spPr>
              <a:xfrm>
                <a:off x="1278906" y="3289635"/>
                <a:ext cx="2202023" cy="410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/>
                <a:r>
                  <a:rPr lang="en-US" altLang="zh-CN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XXXXXXXXX</a:t>
                </a:r>
                <a:endPara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>
              <a:off x="7246048" y="7600582"/>
              <a:ext cx="2788502" cy="522129"/>
              <a:chOff x="692427" y="3177875"/>
              <a:chExt cx="2788502" cy="522129"/>
            </a:xfrm>
          </p:grpSpPr>
          <p:sp>
            <p:nvSpPr>
              <p:cNvPr id="89" name="圆角矩形 88"/>
              <p:cNvSpPr/>
              <p:nvPr/>
            </p:nvSpPr>
            <p:spPr>
              <a:xfrm>
                <a:off x="692427" y="3177875"/>
                <a:ext cx="556592" cy="522129"/>
              </a:xfrm>
              <a:prstGeom prst="roundRect">
                <a:avLst/>
              </a:prstGeom>
              <a:solidFill>
                <a:srgbClr val="F9E8CF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2400" b="1" dirty="0">
                    <a:solidFill>
                      <a:srgbClr val="FFFFFF"/>
                    </a:solidFill>
                    <a:latin typeface="TTTGB Medium" panose="020C06030202040F0204" pitchFamily="34" charset="-122"/>
                    <a:ea typeface="TTTGB Medium" panose="020C06030202040F0204" pitchFamily="34" charset="-122"/>
                    <a:cs typeface="Helvetica Neue Medium"/>
                    <a:sym typeface="Helvetica Neue Medium"/>
                  </a:rPr>
                  <a:t>5</a:t>
                </a:r>
                <a:endParaRPr kumimoji="0" lang="zh-CN" altLang="en-US" sz="24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90" name="文本框 89"/>
              <p:cNvSpPr txBox="1"/>
              <p:nvPr/>
            </p:nvSpPr>
            <p:spPr>
              <a:xfrm>
                <a:off x="1278906" y="3289635"/>
                <a:ext cx="2202023" cy="410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/>
                <a:r>
                  <a:rPr lang="en-US" altLang="zh-CN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XXXXXXXXX</a:t>
                </a:r>
                <a:endPara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7229746" y="3110286"/>
            <a:ext cx="2788502" cy="7338950"/>
            <a:chOff x="10358503" y="3073118"/>
            <a:chExt cx="2788502" cy="7338950"/>
          </a:xfrm>
        </p:grpSpPr>
        <p:grpSp>
          <p:nvGrpSpPr>
            <p:cNvPr id="91" name="组合 90"/>
            <p:cNvGrpSpPr/>
            <p:nvPr/>
          </p:nvGrpSpPr>
          <p:grpSpPr>
            <a:xfrm>
              <a:off x="10358503" y="3073118"/>
              <a:ext cx="2788502" cy="522129"/>
              <a:chOff x="692427" y="3177875"/>
              <a:chExt cx="2788502" cy="522129"/>
            </a:xfrm>
          </p:grpSpPr>
          <p:sp>
            <p:nvSpPr>
              <p:cNvPr id="92" name="圆角矩形 91"/>
              <p:cNvSpPr/>
              <p:nvPr/>
            </p:nvSpPr>
            <p:spPr>
              <a:xfrm>
                <a:off x="692427" y="3177875"/>
                <a:ext cx="556592" cy="522129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400" b="1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TTTGB Medium" panose="020C06030202040F0204" pitchFamily="34" charset="-122"/>
                    <a:ea typeface="TTTGB Medium" panose="020C06030202040F0204" pitchFamily="34" charset="-122"/>
                    <a:cs typeface="Helvetica Neue Medium"/>
                    <a:sym typeface="Helvetica Neue Medium"/>
                  </a:rPr>
                  <a:t>1</a:t>
                </a:r>
                <a:endParaRPr kumimoji="0" lang="zh-CN" altLang="en-US" sz="24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93" name="文本框 92"/>
              <p:cNvSpPr txBox="1"/>
              <p:nvPr/>
            </p:nvSpPr>
            <p:spPr>
              <a:xfrm>
                <a:off x="1278906" y="3289635"/>
                <a:ext cx="2202023" cy="410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/>
                <a:r>
                  <a:rPr lang="en-US" altLang="zh-CN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XXXXXXXXX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4" name="组合 93"/>
            <p:cNvGrpSpPr/>
            <p:nvPr/>
          </p:nvGrpSpPr>
          <p:grpSpPr>
            <a:xfrm>
              <a:off x="10358503" y="4181738"/>
              <a:ext cx="2788502" cy="522129"/>
              <a:chOff x="692427" y="3177875"/>
              <a:chExt cx="2788502" cy="522129"/>
            </a:xfrm>
          </p:grpSpPr>
          <p:sp>
            <p:nvSpPr>
              <p:cNvPr id="95" name="圆角矩形 94"/>
              <p:cNvSpPr/>
              <p:nvPr/>
            </p:nvSpPr>
            <p:spPr>
              <a:xfrm>
                <a:off x="692427" y="3177875"/>
                <a:ext cx="556592" cy="522129"/>
              </a:xfrm>
              <a:prstGeom prst="roundRect">
                <a:avLst/>
              </a:prstGeom>
              <a:solidFill>
                <a:srgbClr val="FFC00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2400" b="1" dirty="0">
                    <a:solidFill>
                      <a:srgbClr val="FFFFFF"/>
                    </a:solidFill>
                    <a:latin typeface="TTTGB Medium" panose="020C06030202040F0204" pitchFamily="34" charset="-122"/>
                    <a:ea typeface="TTTGB Medium" panose="020C06030202040F0204" pitchFamily="34" charset="-122"/>
                    <a:cs typeface="Helvetica Neue Medium"/>
                    <a:sym typeface="Helvetica Neue Medium"/>
                  </a:rPr>
                  <a:t>2</a:t>
                </a:r>
                <a:endParaRPr kumimoji="0" lang="zh-CN" altLang="en-US" sz="24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96" name="文本框 95"/>
              <p:cNvSpPr txBox="1"/>
              <p:nvPr/>
            </p:nvSpPr>
            <p:spPr>
              <a:xfrm>
                <a:off x="1278906" y="3289635"/>
                <a:ext cx="2202023" cy="410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/>
                <a:r>
                  <a:rPr lang="en-US" altLang="zh-CN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XXXXXXXXX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7" name="组合 96"/>
            <p:cNvGrpSpPr/>
            <p:nvPr/>
          </p:nvGrpSpPr>
          <p:grpSpPr>
            <a:xfrm>
              <a:off x="10358503" y="5329815"/>
              <a:ext cx="2788502" cy="522129"/>
              <a:chOff x="692427" y="3177875"/>
              <a:chExt cx="2788502" cy="522129"/>
            </a:xfrm>
          </p:grpSpPr>
          <p:sp>
            <p:nvSpPr>
              <p:cNvPr id="98" name="圆角矩形 97"/>
              <p:cNvSpPr/>
              <p:nvPr/>
            </p:nvSpPr>
            <p:spPr>
              <a:xfrm>
                <a:off x="692427" y="3177875"/>
                <a:ext cx="556592" cy="522129"/>
              </a:xfrm>
              <a:prstGeom prst="roundRect">
                <a:avLst/>
              </a:prstGeom>
              <a:solidFill>
                <a:srgbClr val="FFC00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2400" b="1" dirty="0">
                    <a:solidFill>
                      <a:srgbClr val="FFFFFF"/>
                    </a:solidFill>
                    <a:latin typeface="TTTGB Medium" panose="020C06030202040F0204" pitchFamily="34" charset="-122"/>
                    <a:ea typeface="TTTGB Medium" panose="020C06030202040F0204" pitchFamily="34" charset="-122"/>
                    <a:cs typeface="Helvetica Neue Medium"/>
                    <a:sym typeface="Helvetica Neue Medium"/>
                  </a:rPr>
                  <a:t>3</a:t>
                </a:r>
                <a:endParaRPr kumimoji="0" lang="zh-CN" altLang="en-US" sz="24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99" name="文本框 98"/>
              <p:cNvSpPr txBox="1"/>
              <p:nvPr/>
            </p:nvSpPr>
            <p:spPr>
              <a:xfrm>
                <a:off x="1278906" y="3289635"/>
                <a:ext cx="2202023" cy="410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/>
                <a:r>
                  <a:rPr lang="en-US" altLang="zh-CN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XXXXXXXXX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10358503" y="6432609"/>
              <a:ext cx="2788502" cy="522129"/>
              <a:chOff x="692427" y="3177875"/>
              <a:chExt cx="2788502" cy="522129"/>
            </a:xfrm>
          </p:grpSpPr>
          <p:sp>
            <p:nvSpPr>
              <p:cNvPr id="101" name="圆角矩形 100"/>
              <p:cNvSpPr/>
              <p:nvPr/>
            </p:nvSpPr>
            <p:spPr>
              <a:xfrm>
                <a:off x="692427" y="3177875"/>
                <a:ext cx="556592" cy="522129"/>
              </a:xfrm>
              <a:prstGeom prst="roundRect">
                <a:avLst/>
              </a:prstGeom>
              <a:solidFill>
                <a:srgbClr val="FFC00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2400" b="1" dirty="0">
                    <a:solidFill>
                      <a:srgbClr val="FFFFFF"/>
                    </a:solidFill>
                    <a:latin typeface="TTTGB Medium" panose="020C06030202040F0204" pitchFamily="34" charset="-122"/>
                    <a:ea typeface="TTTGB Medium" panose="020C06030202040F0204" pitchFamily="34" charset="-122"/>
                    <a:cs typeface="Helvetica Neue Medium"/>
                    <a:sym typeface="Helvetica Neue Medium"/>
                  </a:rPr>
                  <a:t>4</a:t>
                </a:r>
                <a:endParaRPr kumimoji="0" lang="zh-CN" altLang="en-US" sz="24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02" name="文本框 101"/>
              <p:cNvSpPr txBox="1"/>
              <p:nvPr/>
            </p:nvSpPr>
            <p:spPr>
              <a:xfrm>
                <a:off x="1278906" y="3289635"/>
                <a:ext cx="2202023" cy="410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/>
                <a:r>
                  <a:rPr lang="en-US" altLang="zh-CN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XXXXXXXXX</a:t>
                </a:r>
                <a:endPara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3" name="组合 102"/>
            <p:cNvGrpSpPr/>
            <p:nvPr/>
          </p:nvGrpSpPr>
          <p:grpSpPr>
            <a:xfrm>
              <a:off x="10358503" y="8728880"/>
              <a:ext cx="2788502" cy="522129"/>
              <a:chOff x="692427" y="3177875"/>
              <a:chExt cx="2788502" cy="522129"/>
            </a:xfrm>
          </p:grpSpPr>
          <p:sp>
            <p:nvSpPr>
              <p:cNvPr id="104" name="圆角矩形 103"/>
              <p:cNvSpPr/>
              <p:nvPr/>
            </p:nvSpPr>
            <p:spPr>
              <a:xfrm>
                <a:off x="692427" y="3177875"/>
                <a:ext cx="556592" cy="522129"/>
              </a:xfrm>
              <a:prstGeom prst="roundRect">
                <a:avLst/>
              </a:prstGeom>
              <a:solidFill>
                <a:srgbClr val="F9E8CF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2400" b="1" dirty="0">
                    <a:solidFill>
                      <a:srgbClr val="FFFFFF"/>
                    </a:solidFill>
                    <a:latin typeface="TTTGB Medium" panose="020C06030202040F0204" pitchFamily="34" charset="-122"/>
                    <a:ea typeface="TTTGB Medium" panose="020C06030202040F0204" pitchFamily="34" charset="-122"/>
                    <a:cs typeface="Helvetica Neue Medium"/>
                    <a:sym typeface="Helvetica Neue Medium"/>
                  </a:rPr>
                  <a:t>6</a:t>
                </a:r>
                <a:endParaRPr kumimoji="0" lang="zh-CN" altLang="en-US" sz="24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05" name="文本框 104"/>
              <p:cNvSpPr txBox="1"/>
              <p:nvPr/>
            </p:nvSpPr>
            <p:spPr>
              <a:xfrm>
                <a:off x="1278906" y="3289635"/>
                <a:ext cx="2202023" cy="410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/>
                <a:r>
                  <a:rPr lang="en-US" altLang="zh-CN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XXXXXXXXX</a:t>
                </a:r>
                <a:endPara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6" name="组合 105"/>
            <p:cNvGrpSpPr/>
            <p:nvPr/>
          </p:nvGrpSpPr>
          <p:grpSpPr>
            <a:xfrm>
              <a:off x="10358503" y="7600581"/>
              <a:ext cx="2788502" cy="522129"/>
              <a:chOff x="692427" y="3177875"/>
              <a:chExt cx="2788502" cy="522129"/>
            </a:xfrm>
          </p:grpSpPr>
          <p:sp>
            <p:nvSpPr>
              <p:cNvPr id="107" name="圆角矩形 106"/>
              <p:cNvSpPr/>
              <p:nvPr/>
            </p:nvSpPr>
            <p:spPr>
              <a:xfrm>
                <a:off x="692427" y="3177875"/>
                <a:ext cx="556592" cy="522129"/>
              </a:xfrm>
              <a:prstGeom prst="roundRect">
                <a:avLst/>
              </a:prstGeom>
              <a:solidFill>
                <a:srgbClr val="F9E8CF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2400" b="1" dirty="0">
                    <a:solidFill>
                      <a:srgbClr val="FFFFFF"/>
                    </a:solidFill>
                    <a:latin typeface="TTTGB Medium" panose="020C06030202040F0204" pitchFamily="34" charset="-122"/>
                    <a:ea typeface="TTTGB Medium" panose="020C06030202040F0204" pitchFamily="34" charset="-122"/>
                    <a:cs typeface="Helvetica Neue Medium"/>
                    <a:sym typeface="Helvetica Neue Medium"/>
                  </a:rPr>
                  <a:t>5</a:t>
                </a:r>
                <a:endParaRPr kumimoji="0" lang="zh-CN" altLang="en-US" sz="24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08" name="文本框 107"/>
              <p:cNvSpPr txBox="1"/>
              <p:nvPr/>
            </p:nvSpPr>
            <p:spPr>
              <a:xfrm>
                <a:off x="1278906" y="3289635"/>
                <a:ext cx="2202023" cy="410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/>
                <a:r>
                  <a:rPr lang="en-US" altLang="zh-CN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XXXXXXXXX</a:t>
                </a:r>
                <a:endPara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9" name="组合 108"/>
            <p:cNvGrpSpPr/>
            <p:nvPr/>
          </p:nvGrpSpPr>
          <p:grpSpPr>
            <a:xfrm>
              <a:off x="10358503" y="9889939"/>
              <a:ext cx="2788502" cy="522129"/>
              <a:chOff x="692427" y="3177875"/>
              <a:chExt cx="2788502" cy="522129"/>
            </a:xfrm>
          </p:grpSpPr>
          <p:sp>
            <p:nvSpPr>
              <p:cNvPr id="110" name="圆角矩形 109"/>
              <p:cNvSpPr/>
              <p:nvPr/>
            </p:nvSpPr>
            <p:spPr>
              <a:xfrm>
                <a:off x="692427" y="3177875"/>
                <a:ext cx="556592" cy="522129"/>
              </a:xfrm>
              <a:prstGeom prst="roundRect">
                <a:avLst/>
              </a:prstGeom>
              <a:solidFill>
                <a:srgbClr val="F9E8CF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2400" b="1" dirty="0">
                    <a:solidFill>
                      <a:srgbClr val="FFFFFF"/>
                    </a:solidFill>
                    <a:latin typeface="TTTGB Medium" panose="020C06030202040F0204" pitchFamily="34" charset="-122"/>
                    <a:ea typeface="TTTGB Medium" panose="020C06030202040F0204" pitchFamily="34" charset="-122"/>
                    <a:cs typeface="Helvetica Neue Medium"/>
                    <a:sym typeface="Helvetica Neue Medium"/>
                  </a:rPr>
                  <a:t>7</a:t>
                </a:r>
                <a:endParaRPr kumimoji="0" lang="zh-CN" altLang="en-US" sz="24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11" name="文本框 110"/>
              <p:cNvSpPr txBox="1"/>
              <p:nvPr/>
            </p:nvSpPr>
            <p:spPr>
              <a:xfrm>
                <a:off x="1278906" y="3289635"/>
                <a:ext cx="2202023" cy="410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algn="l"/>
                <a:r>
                  <a:rPr lang="en-US" altLang="zh-CN" sz="20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XXXXXXXXX</a:t>
                </a:r>
                <a:endPara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2" name="组合 111"/>
          <p:cNvGrpSpPr/>
          <p:nvPr/>
        </p:nvGrpSpPr>
        <p:grpSpPr>
          <a:xfrm>
            <a:off x="13489990" y="3073118"/>
            <a:ext cx="2788502" cy="522129"/>
            <a:chOff x="692427" y="3177875"/>
            <a:chExt cx="2788502" cy="522129"/>
          </a:xfrm>
        </p:grpSpPr>
        <p:sp>
          <p:nvSpPr>
            <p:cNvPr id="113" name="圆角矩形 112"/>
            <p:cNvSpPr/>
            <p:nvPr/>
          </p:nvSpPr>
          <p:spPr>
            <a:xfrm>
              <a:off x="692427" y="3177875"/>
              <a:ext cx="556592" cy="522129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4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1</a:t>
              </a:r>
              <a:endPara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114" name="文本框 113"/>
            <p:cNvSpPr txBox="1"/>
            <p:nvPr/>
          </p:nvSpPr>
          <p:spPr>
            <a:xfrm>
              <a:off x="1278906" y="3289635"/>
              <a:ext cx="220202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13473964" y="4181737"/>
            <a:ext cx="2788502" cy="522129"/>
            <a:chOff x="692427" y="3177875"/>
            <a:chExt cx="2788502" cy="522129"/>
          </a:xfrm>
        </p:grpSpPr>
        <p:sp>
          <p:nvSpPr>
            <p:cNvPr id="116" name="圆角矩形 115"/>
            <p:cNvSpPr/>
            <p:nvPr/>
          </p:nvSpPr>
          <p:spPr>
            <a:xfrm>
              <a:off x="692427" y="3177875"/>
              <a:ext cx="556592" cy="522129"/>
            </a:xfrm>
            <a:prstGeom prst="roundRect">
              <a:avLst/>
            </a:prstGeom>
            <a:solidFill>
              <a:srgbClr val="F9E8C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>
                  <a:solidFill>
                    <a:srgbClr val="FFFFFF"/>
                  </a:solidFill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2</a:t>
              </a:r>
              <a:endPara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1278906" y="3289635"/>
              <a:ext cx="220202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16632410" y="3073117"/>
            <a:ext cx="2788502" cy="522129"/>
            <a:chOff x="692427" y="3177875"/>
            <a:chExt cx="2788502" cy="522129"/>
          </a:xfrm>
        </p:grpSpPr>
        <p:sp>
          <p:nvSpPr>
            <p:cNvPr id="119" name="圆角矩形 118"/>
            <p:cNvSpPr/>
            <p:nvPr/>
          </p:nvSpPr>
          <p:spPr>
            <a:xfrm>
              <a:off x="692427" y="3177875"/>
              <a:ext cx="556592" cy="522129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4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1</a:t>
              </a:r>
              <a:endPara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1278906" y="3289635"/>
              <a:ext cx="220202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16632410" y="4181737"/>
            <a:ext cx="2788502" cy="522129"/>
            <a:chOff x="692427" y="3177875"/>
            <a:chExt cx="2788502" cy="522129"/>
          </a:xfrm>
        </p:grpSpPr>
        <p:sp>
          <p:nvSpPr>
            <p:cNvPr id="122" name="圆角矩形 121"/>
            <p:cNvSpPr/>
            <p:nvPr/>
          </p:nvSpPr>
          <p:spPr>
            <a:xfrm>
              <a:off x="692427" y="3177875"/>
              <a:ext cx="556592" cy="522129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>
                  <a:solidFill>
                    <a:srgbClr val="FFFFFF"/>
                  </a:solidFill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2</a:t>
              </a:r>
              <a:endPara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1278906" y="3289635"/>
              <a:ext cx="220202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16632410" y="5329816"/>
            <a:ext cx="2788502" cy="522129"/>
            <a:chOff x="692427" y="3177875"/>
            <a:chExt cx="2788502" cy="522129"/>
          </a:xfrm>
        </p:grpSpPr>
        <p:sp>
          <p:nvSpPr>
            <p:cNvPr id="125" name="圆角矩形 124"/>
            <p:cNvSpPr/>
            <p:nvPr/>
          </p:nvSpPr>
          <p:spPr>
            <a:xfrm>
              <a:off x="692427" y="3177875"/>
              <a:ext cx="556592" cy="522129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>
                  <a:solidFill>
                    <a:srgbClr val="FFFFFF"/>
                  </a:solidFill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3</a:t>
              </a:r>
              <a:endPara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1278906" y="3289635"/>
              <a:ext cx="220202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16632410" y="6432608"/>
            <a:ext cx="2788502" cy="522129"/>
            <a:chOff x="692427" y="3177875"/>
            <a:chExt cx="2788502" cy="522129"/>
          </a:xfrm>
        </p:grpSpPr>
        <p:sp>
          <p:nvSpPr>
            <p:cNvPr id="128" name="圆角矩形 127"/>
            <p:cNvSpPr/>
            <p:nvPr/>
          </p:nvSpPr>
          <p:spPr>
            <a:xfrm>
              <a:off x="692427" y="3177875"/>
              <a:ext cx="556592" cy="522129"/>
            </a:xfrm>
            <a:prstGeom prst="roundRect">
              <a:avLst/>
            </a:prstGeom>
            <a:solidFill>
              <a:srgbClr val="FFC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>
                  <a:solidFill>
                    <a:srgbClr val="FFFFFF"/>
                  </a:solidFill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4</a:t>
              </a:r>
              <a:endPara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129" name="文本框 128"/>
            <p:cNvSpPr txBox="1"/>
            <p:nvPr/>
          </p:nvSpPr>
          <p:spPr>
            <a:xfrm>
              <a:off x="1278906" y="3289635"/>
              <a:ext cx="220202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16632410" y="7600582"/>
            <a:ext cx="2788502" cy="522129"/>
            <a:chOff x="692427" y="3177875"/>
            <a:chExt cx="2788502" cy="522129"/>
          </a:xfrm>
        </p:grpSpPr>
        <p:sp>
          <p:nvSpPr>
            <p:cNvPr id="131" name="圆角矩形 130"/>
            <p:cNvSpPr/>
            <p:nvPr/>
          </p:nvSpPr>
          <p:spPr>
            <a:xfrm>
              <a:off x="692427" y="3177875"/>
              <a:ext cx="556592" cy="522129"/>
            </a:xfrm>
            <a:prstGeom prst="roundRect">
              <a:avLst/>
            </a:prstGeom>
            <a:solidFill>
              <a:srgbClr val="FFC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>
                  <a:solidFill>
                    <a:srgbClr val="FFFFFF"/>
                  </a:solidFill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5</a:t>
              </a:r>
              <a:endPara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132" name="文本框 131"/>
            <p:cNvSpPr txBox="1"/>
            <p:nvPr/>
          </p:nvSpPr>
          <p:spPr>
            <a:xfrm>
              <a:off x="1278906" y="3289635"/>
              <a:ext cx="220202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16632410" y="8728880"/>
            <a:ext cx="2788502" cy="522129"/>
            <a:chOff x="692427" y="3177875"/>
            <a:chExt cx="2788502" cy="522129"/>
          </a:xfrm>
        </p:grpSpPr>
        <p:sp>
          <p:nvSpPr>
            <p:cNvPr id="134" name="圆角矩形 133"/>
            <p:cNvSpPr/>
            <p:nvPr/>
          </p:nvSpPr>
          <p:spPr>
            <a:xfrm>
              <a:off x="692427" y="3177875"/>
              <a:ext cx="556592" cy="522129"/>
            </a:xfrm>
            <a:prstGeom prst="roundRect">
              <a:avLst/>
            </a:prstGeom>
            <a:solidFill>
              <a:srgbClr val="FFC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>
                  <a:solidFill>
                    <a:srgbClr val="FFFFFF"/>
                  </a:solidFill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6</a:t>
              </a:r>
              <a:endPara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135" name="文本框 134"/>
            <p:cNvSpPr txBox="1"/>
            <p:nvPr/>
          </p:nvSpPr>
          <p:spPr>
            <a:xfrm>
              <a:off x="1278906" y="3289635"/>
              <a:ext cx="220202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16632410" y="9889939"/>
            <a:ext cx="2788502" cy="522129"/>
            <a:chOff x="692427" y="3177875"/>
            <a:chExt cx="2788502" cy="522129"/>
          </a:xfrm>
        </p:grpSpPr>
        <p:sp>
          <p:nvSpPr>
            <p:cNvPr id="137" name="圆角矩形 136"/>
            <p:cNvSpPr/>
            <p:nvPr/>
          </p:nvSpPr>
          <p:spPr>
            <a:xfrm>
              <a:off x="692427" y="3177875"/>
              <a:ext cx="556592" cy="522129"/>
            </a:xfrm>
            <a:prstGeom prst="roundRect">
              <a:avLst/>
            </a:prstGeom>
            <a:solidFill>
              <a:srgbClr val="FFC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>
                  <a:solidFill>
                    <a:srgbClr val="FFFFFF"/>
                  </a:solidFill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7</a:t>
              </a:r>
              <a:endPara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138" name="文本框 137"/>
            <p:cNvSpPr txBox="1"/>
            <p:nvPr/>
          </p:nvSpPr>
          <p:spPr>
            <a:xfrm>
              <a:off x="1278906" y="3289635"/>
              <a:ext cx="220202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19774776" y="3073117"/>
            <a:ext cx="2788502" cy="522129"/>
            <a:chOff x="692427" y="3177875"/>
            <a:chExt cx="2788502" cy="522129"/>
          </a:xfrm>
        </p:grpSpPr>
        <p:sp>
          <p:nvSpPr>
            <p:cNvPr id="140" name="圆角矩形 139"/>
            <p:cNvSpPr/>
            <p:nvPr/>
          </p:nvSpPr>
          <p:spPr>
            <a:xfrm>
              <a:off x="692427" y="3177875"/>
              <a:ext cx="556592" cy="522129"/>
            </a:xfrm>
            <a:prstGeom prst="roundRect">
              <a:avLst/>
            </a:prstGeom>
            <a:solidFill>
              <a:srgbClr val="FFC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400" b="1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1</a:t>
              </a:r>
              <a:endPara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141" name="文本框 140"/>
            <p:cNvSpPr txBox="1"/>
            <p:nvPr/>
          </p:nvSpPr>
          <p:spPr>
            <a:xfrm>
              <a:off x="1278906" y="3289635"/>
              <a:ext cx="220202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19774776" y="4187637"/>
            <a:ext cx="2788502" cy="522129"/>
            <a:chOff x="692427" y="3177875"/>
            <a:chExt cx="2788502" cy="522129"/>
          </a:xfrm>
        </p:grpSpPr>
        <p:sp>
          <p:nvSpPr>
            <p:cNvPr id="146" name="圆角矩形 145"/>
            <p:cNvSpPr/>
            <p:nvPr/>
          </p:nvSpPr>
          <p:spPr>
            <a:xfrm>
              <a:off x="692427" y="3177875"/>
              <a:ext cx="556592" cy="522129"/>
            </a:xfrm>
            <a:prstGeom prst="roundRect">
              <a:avLst/>
            </a:prstGeom>
            <a:solidFill>
              <a:srgbClr val="F9E8C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>
                  <a:solidFill>
                    <a:srgbClr val="FFFFFF"/>
                  </a:solidFill>
                  <a:latin typeface="TTTGB Medium" panose="020C06030202040F0204" pitchFamily="34" charset="-122"/>
                  <a:ea typeface="TTTGB Medium" panose="020C06030202040F0204" pitchFamily="34" charset="-122"/>
                  <a:cs typeface="Helvetica Neue Medium"/>
                  <a:sym typeface="Helvetica Neue Medium"/>
                </a:rPr>
                <a:t>2</a:t>
              </a:r>
              <a:endParaRPr kumimoji="0" lang="zh-CN" altLang="en-US" sz="2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TTGB Medium" panose="020C06030202040F0204" pitchFamily="34" charset="-122"/>
                <a:ea typeface="TTTGB Medium" panose="020C06030202040F0204" pitchFamily="34" charset="-122"/>
                <a:cs typeface="Helvetica Neue Medium"/>
                <a:sym typeface="Helvetica Neue Medium"/>
              </a:endParaRPr>
            </a:p>
          </p:txBody>
        </p:sp>
        <p:sp>
          <p:nvSpPr>
            <p:cNvPr id="147" name="文本框 146"/>
            <p:cNvSpPr txBox="1"/>
            <p:nvPr/>
          </p:nvSpPr>
          <p:spPr>
            <a:xfrm>
              <a:off x="1278906" y="3289635"/>
              <a:ext cx="2202023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US" altLang="zh-CN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7" name="椭圆 166">
            <a:extLst>
              <a:ext uri="{FF2B5EF4-FFF2-40B4-BE49-F238E27FC236}">
                <a16:creationId xmlns:a16="http://schemas.microsoft.com/office/drawing/2014/main" id="{0925AC2C-120E-4175-A39A-F373A43FC343}"/>
              </a:ext>
            </a:extLst>
          </p:cNvPr>
          <p:cNvSpPr/>
          <p:nvPr/>
        </p:nvSpPr>
        <p:spPr>
          <a:xfrm>
            <a:off x="17132605" y="11334355"/>
            <a:ext cx="1828800" cy="1828800"/>
          </a:xfrm>
          <a:prstGeom prst="ellipse">
            <a:avLst/>
          </a:prstGeom>
          <a:solidFill>
            <a:srgbClr val="FFFFFF"/>
          </a:solidFill>
          <a:ln w="12700" cap="flat">
            <a:noFill/>
            <a:miter lim="400000"/>
          </a:ln>
          <a:effectLst>
            <a:outerShdw blurRad="304800" dist="203200" dir="2700000" sx="93000" sy="93000" algn="tl" rotWithShape="0">
              <a:srgbClr val="0052D9">
                <a:alpha val="16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Microsoft YaHei Light" panose="020B0503020204020204" pitchFamily="34" charset="-122"/>
              <a:cs typeface="Helvetica Neue Medium"/>
              <a:sym typeface="Helvetica Neue Medium"/>
            </a:endParaRPr>
          </a:p>
        </p:txBody>
      </p:sp>
      <p:sp>
        <p:nvSpPr>
          <p:cNvPr id="170" name="椭圆 169">
            <a:extLst>
              <a:ext uri="{FF2B5EF4-FFF2-40B4-BE49-F238E27FC236}">
                <a16:creationId xmlns:a16="http://schemas.microsoft.com/office/drawing/2014/main" id="{E549496E-4AC0-4C25-9E7A-C2C3CAC58C29}"/>
              </a:ext>
            </a:extLst>
          </p:cNvPr>
          <p:cNvSpPr/>
          <p:nvPr/>
        </p:nvSpPr>
        <p:spPr>
          <a:xfrm>
            <a:off x="20361255" y="11334355"/>
            <a:ext cx="1828800" cy="1828800"/>
          </a:xfrm>
          <a:prstGeom prst="ellipse">
            <a:avLst/>
          </a:prstGeom>
          <a:solidFill>
            <a:srgbClr val="FFFFFF"/>
          </a:solidFill>
          <a:ln w="12700" cap="flat">
            <a:noFill/>
            <a:miter lim="400000"/>
          </a:ln>
          <a:effectLst>
            <a:outerShdw blurRad="304800" dist="203200" dir="2700000" sx="93000" sy="93000" algn="tl" rotWithShape="0">
              <a:srgbClr val="0052D9">
                <a:alpha val="16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zh-CN" altLang="en-US" sz="2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74" name="文本框 173">
            <a:extLst>
              <a:ext uri="{FF2B5EF4-FFF2-40B4-BE49-F238E27FC236}">
                <a16:creationId xmlns:a16="http://schemas.microsoft.com/office/drawing/2014/main" id="{D263EF72-3E64-4B31-8902-33D5D6DC729F}"/>
              </a:ext>
            </a:extLst>
          </p:cNvPr>
          <p:cNvSpPr txBox="1"/>
          <p:nvPr/>
        </p:nvSpPr>
        <p:spPr>
          <a:xfrm>
            <a:off x="4819246" y="11848469"/>
            <a:ext cx="1430867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altLang="zh-CN" sz="6600" b="1" dirty="0">
                <a:solidFill>
                  <a:srgbClr val="0052D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lang="zh-CN" altLang="en-US" sz="6600" b="1" dirty="0">
              <a:solidFill>
                <a:srgbClr val="0052D9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5" name="文本框 174">
            <a:extLst>
              <a:ext uri="{FF2B5EF4-FFF2-40B4-BE49-F238E27FC236}">
                <a16:creationId xmlns:a16="http://schemas.microsoft.com/office/drawing/2014/main" id="{58D27FF5-4CF5-4A03-A4D2-12BCC2F25802}"/>
              </a:ext>
            </a:extLst>
          </p:cNvPr>
          <p:cNvSpPr txBox="1"/>
          <p:nvPr/>
        </p:nvSpPr>
        <p:spPr>
          <a:xfrm>
            <a:off x="7985295" y="11848469"/>
            <a:ext cx="1430867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altLang="zh-CN" sz="6600" b="1" dirty="0">
                <a:solidFill>
                  <a:srgbClr val="0052D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lang="zh-CN" altLang="en-US" sz="6600" b="1" dirty="0">
              <a:solidFill>
                <a:srgbClr val="0052D9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6" name="文本框 175">
            <a:extLst>
              <a:ext uri="{FF2B5EF4-FFF2-40B4-BE49-F238E27FC236}">
                <a16:creationId xmlns:a16="http://schemas.microsoft.com/office/drawing/2014/main" id="{3D3F6A7B-F506-4637-9C4A-4CC2D95C09CF}"/>
              </a:ext>
            </a:extLst>
          </p:cNvPr>
          <p:cNvSpPr txBox="1"/>
          <p:nvPr/>
        </p:nvSpPr>
        <p:spPr>
          <a:xfrm>
            <a:off x="11151344" y="11848469"/>
            <a:ext cx="1430867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altLang="zh-CN" sz="6600" b="1" dirty="0">
                <a:solidFill>
                  <a:srgbClr val="0052D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4</a:t>
            </a:r>
            <a:endParaRPr lang="zh-CN" altLang="en-US" sz="6600" b="1" dirty="0">
              <a:solidFill>
                <a:srgbClr val="0052D9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7" name="文本框 176">
            <a:extLst>
              <a:ext uri="{FF2B5EF4-FFF2-40B4-BE49-F238E27FC236}">
                <a16:creationId xmlns:a16="http://schemas.microsoft.com/office/drawing/2014/main" id="{247F21F0-F031-4644-978D-A41FB67F68A1}"/>
              </a:ext>
            </a:extLst>
          </p:cNvPr>
          <p:cNvSpPr txBox="1"/>
          <p:nvPr/>
        </p:nvSpPr>
        <p:spPr>
          <a:xfrm>
            <a:off x="14234191" y="11848469"/>
            <a:ext cx="1430867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altLang="zh-CN" sz="6600" b="1" dirty="0">
                <a:solidFill>
                  <a:srgbClr val="0052D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5</a:t>
            </a:r>
            <a:endParaRPr lang="zh-CN" altLang="en-US" sz="6600" b="1" dirty="0">
              <a:solidFill>
                <a:srgbClr val="0052D9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8" name="文本框 177">
            <a:extLst>
              <a:ext uri="{FF2B5EF4-FFF2-40B4-BE49-F238E27FC236}">
                <a16:creationId xmlns:a16="http://schemas.microsoft.com/office/drawing/2014/main" id="{A136C2CF-8F64-499E-84C6-B49874619EBF}"/>
              </a:ext>
            </a:extLst>
          </p:cNvPr>
          <p:cNvSpPr txBox="1"/>
          <p:nvPr/>
        </p:nvSpPr>
        <p:spPr>
          <a:xfrm>
            <a:off x="17306902" y="11889579"/>
            <a:ext cx="1430867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altLang="zh-CN" sz="6600" b="1" dirty="0">
                <a:solidFill>
                  <a:srgbClr val="0052D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6</a:t>
            </a:r>
            <a:endParaRPr lang="zh-CN" altLang="en-US" sz="6600" b="1" dirty="0">
              <a:solidFill>
                <a:srgbClr val="0052D9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9" name="文本框 178">
            <a:extLst>
              <a:ext uri="{FF2B5EF4-FFF2-40B4-BE49-F238E27FC236}">
                <a16:creationId xmlns:a16="http://schemas.microsoft.com/office/drawing/2014/main" id="{B49004A5-286B-43DB-92FE-2CD6C9E0FA15}"/>
              </a:ext>
            </a:extLst>
          </p:cNvPr>
          <p:cNvSpPr txBox="1"/>
          <p:nvPr/>
        </p:nvSpPr>
        <p:spPr>
          <a:xfrm>
            <a:off x="20649489" y="11848469"/>
            <a:ext cx="1430867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altLang="zh-CN" sz="6600" b="1" dirty="0">
                <a:solidFill>
                  <a:srgbClr val="0052D9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7</a:t>
            </a:r>
            <a:endParaRPr lang="zh-CN" altLang="en-US" sz="6600" b="1" dirty="0">
              <a:solidFill>
                <a:srgbClr val="0052D9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2" name="1">
            <a:extLst>
              <a:ext uri="{FF2B5EF4-FFF2-40B4-BE49-F238E27FC236}">
                <a16:creationId xmlns:a16="http://schemas.microsoft.com/office/drawing/2014/main" id="{B6A22196-7316-9048-BAE6-DD034E5B9453}"/>
              </a:ext>
            </a:extLst>
          </p:cNvPr>
          <p:cNvSpPr txBox="1">
            <a:spLocks/>
          </p:cNvSpPr>
          <p:nvPr/>
        </p:nvSpPr>
        <p:spPr>
          <a:xfrm>
            <a:off x="-203841" y="479028"/>
            <a:ext cx="1017453" cy="1155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marL="449179" marR="0" indent="-449179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1pPr>
            <a:lvl2pPr marL="10587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2pPr>
            <a:lvl3pPr marL="16683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3pPr>
            <a:lvl4pPr marL="22779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4pPr>
            <a:lvl5pPr marL="2887578" marR="0" indent="-449178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Microsoft YaHei" charset="0"/>
                <a:ea typeface="Microsoft YaHei" charset="0"/>
                <a:cs typeface="Microsoft YaHei" charset="0"/>
                <a:sym typeface="Helvetica"/>
              </a:defRPr>
            </a:lvl5pPr>
            <a:lvl6pPr marL="34700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40796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46892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5298830" marR="0" indent="-422030" algn="l" defTabSz="825500" rtl="0" latinLnBrk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303337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lvl="1" indent="228600" algn="ctr" hangingPunct="1">
              <a:spcBef>
                <a:spcPts val="0"/>
              </a:spcBef>
              <a:buSzTx/>
              <a:buFontTx/>
              <a:buNone/>
              <a:defRPr sz="6400">
                <a:solidFill>
                  <a:srgbClr val="FFFFFF"/>
                </a:solidFill>
                <a:latin typeface="+mn-lt"/>
                <a:ea typeface="+mn-ea"/>
                <a:cs typeface="+mn-cs"/>
                <a:sym typeface="TTTGBMedium"/>
              </a:defRPr>
            </a:pPr>
            <a:r>
              <a:rPr lang="en-US" altLang="zh-CN" sz="6400" b="1" i="0" dirty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  <a:sym typeface="TTTGBMedium"/>
              </a:rPr>
              <a:t>4</a:t>
            </a:r>
            <a:endParaRPr lang="en-US" sz="6400" b="1" i="0" dirty="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+mn-cs"/>
              <a:sym typeface="TTTGBMedium"/>
            </a:endParaRPr>
          </a:p>
        </p:txBody>
      </p:sp>
      <p:sp>
        <p:nvSpPr>
          <p:cNvPr id="143" name="文本框 142">
            <a:extLst>
              <a:ext uri="{FF2B5EF4-FFF2-40B4-BE49-F238E27FC236}">
                <a16:creationId xmlns:a16="http://schemas.microsoft.com/office/drawing/2014/main" id="{1E65DD07-E0A4-A345-A5E2-2EACD36A3DA4}"/>
              </a:ext>
            </a:extLst>
          </p:cNvPr>
          <p:cNvSpPr txBox="1"/>
          <p:nvPr/>
        </p:nvSpPr>
        <p:spPr>
          <a:xfrm>
            <a:off x="1654544" y="11574682"/>
            <a:ext cx="143086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zh-CN" altLang="en-US" sz="2400" dirty="0">
                <a:solidFill>
                  <a:srgbClr val="0052D9"/>
                </a:solidFill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模块</a:t>
            </a:r>
            <a:endParaRPr kumimoji="0" lang="zh-CN" altLang="en-US" sz="2400" u="none" strike="noStrike" cap="none" spc="0" normalizeH="0" baseline="0" dirty="0">
              <a:ln>
                <a:noFill/>
              </a:ln>
              <a:solidFill>
                <a:srgbClr val="0052D9"/>
              </a:solidFill>
              <a:effectLst/>
              <a:uFillTx/>
              <a:latin typeface="Microsoft YaHei Light" panose="020B0503020204020204" pitchFamily="34" charset="-122"/>
              <a:ea typeface="Microsoft YaHei Light" panose="020B0503020204020204" pitchFamily="34" charset="-122"/>
              <a:sym typeface="Helvetica"/>
            </a:endParaRPr>
          </a:p>
        </p:txBody>
      </p:sp>
      <p:sp>
        <p:nvSpPr>
          <p:cNvPr id="144" name="文本框 143">
            <a:extLst>
              <a:ext uri="{FF2B5EF4-FFF2-40B4-BE49-F238E27FC236}">
                <a16:creationId xmlns:a16="http://schemas.microsoft.com/office/drawing/2014/main" id="{D1ABC921-74A8-8E43-91BC-80E8837783DC}"/>
              </a:ext>
            </a:extLst>
          </p:cNvPr>
          <p:cNvSpPr txBox="1"/>
          <p:nvPr/>
        </p:nvSpPr>
        <p:spPr>
          <a:xfrm>
            <a:off x="4751035" y="11574682"/>
            <a:ext cx="143086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zh-CN" altLang="en-US" sz="2400" dirty="0">
                <a:solidFill>
                  <a:srgbClr val="0052D9"/>
                </a:solidFill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模块</a:t>
            </a:r>
            <a:endParaRPr kumimoji="0" lang="zh-CN" altLang="en-US" sz="2400" u="none" strike="noStrike" cap="none" spc="0" normalizeH="0" baseline="0" dirty="0">
              <a:ln>
                <a:noFill/>
              </a:ln>
              <a:solidFill>
                <a:srgbClr val="0052D9"/>
              </a:solidFill>
              <a:effectLst/>
              <a:uFillTx/>
              <a:latin typeface="Microsoft YaHei Light" panose="020B0503020204020204" pitchFamily="34" charset="-122"/>
              <a:ea typeface="Microsoft YaHei Light" panose="020B0503020204020204" pitchFamily="34" charset="-122"/>
              <a:sym typeface="Helvetica"/>
            </a:endParaRPr>
          </a:p>
        </p:txBody>
      </p:sp>
      <p:sp>
        <p:nvSpPr>
          <p:cNvPr id="148" name="文本框 147">
            <a:extLst>
              <a:ext uri="{FF2B5EF4-FFF2-40B4-BE49-F238E27FC236}">
                <a16:creationId xmlns:a16="http://schemas.microsoft.com/office/drawing/2014/main" id="{924E736D-3208-9843-A6E3-61977728FEE6}"/>
              </a:ext>
            </a:extLst>
          </p:cNvPr>
          <p:cNvSpPr txBox="1"/>
          <p:nvPr/>
        </p:nvSpPr>
        <p:spPr>
          <a:xfrm>
            <a:off x="7940199" y="11604538"/>
            <a:ext cx="143086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zh-CN" altLang="en-US" sz="2400" dirty="0">
                <a:solidFill>
                  <a:srgbClr val="0052D9"/>
                </a:solidFill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模块</a:t>
            </a:r>
            <a:endParaRPr kumimoji="0" lang="zh-CN" altLang="en-US" sz="2400" u="none" strike="noStrike" cap="none" spc="0" normalizeH="0" baseline="0" dirty="0">
              <a:ln>
                <a:noFill/>
              </a:ln>
              <a:solidFill>
                <a:srgbClr val="0052D9"/>
              </a:solidFill>
              <a:effectLst/>
              <a:uFillTx/>
              <a:latin typeface="Microsoft YaHei Light" panose="020B0503020204020204" pitchFamily="34" charset="-122"/>
              <a:ea typeface="Microsoft YaHei Light" panose="020B0503020204020204" pitchFamily="34" charset="-122"/>
              <a:sym typeface="Helvetica"/>
            </a:endParaRPr>
          </a:p>
        </p:txBody>
      </p:sp>
      <p:sp>
        <p:nvSpPr>
          <p:cNvPr id="149" name="文本框 148">
            <a:extLst>
              <a:ext uri="{FF2B5EF4-FFF2-40B4-BE49-F238E27FC236}">
                <a16:creationId xmlns:a16="http://schemas.microsoft.com/office/drawing/2014/main" id="{1566B82E-E739-5E4C-B1D6-022365C0B961}"/>
              </a:ext>
            </a:extLst>
          </p:cNvPr>
          <p:cNvSpPr txBox="1"/>
          <p:nvPr/>
        </p:nvSpPr>
        <p:spPr>
          <a:xfrm>
            <a:off x="11182162" y="11604538"/>
            <a:ext cx="143086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zh-CN" altLang="en-US" sz="2400" dirty="0">
                <a:solidFill>
                  <a:srgbClr val="0052D9"/>
                </a:solidFill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模块</a:t>
            </a:r>
            <a:endParaRPr kumimoji="0" lang="zh-CN" altLang="en-US" sz="2400" u="none" strike="noStrike" cap="none" spc="0" normalizeH="0" baseline="0" dirty="0">
              <a:ln>
                <a:noFill/>
              </a:ln>
              <a:solidFill>
                <a:srgbClr val="0052D9"/>
              </a:solidFill>
              <a:effectLst/>
              <a:uFillTx/>
              <a:latin typeface="Microsoft YaHei Light" panose="020B0503020204020204" pitchFamily="34" charset="-122"/>
              <a:ea typeface="Microsoft YaHei Light" panose="020B0503020204020204" pitchFamily="34" charset="-122"/>
              <a:sym typeface="Helvetica"/>
            </a:endParaRPr>
          </a:p>
        </p:txBody>
      </p:sp>
      <p:sp>
        <p:nvSpPr>
          <p:cNvPr id="150" name="文本框 149">
            <a:extLst>
              <a:ext uri="{FF2B5EF4-FFF2-40B4-BE49-F238E27FC236}">
                <a16:creationId xmlns:a16="http://schemas.microsoft.com/office/drawing/2014/main" id="{383D6A15-A871-2D48-8661-EE61CB7D4FD3}"/>
              </a:ext>
            </a:extLst>
          </p:cNvPr>
          <p:cNvSpPr txBox="1"/>
          <p:nvPr/>
        </p:nvSpPr>
        <p:spPr>
          <a:xfrm>
            <a:off x="14216308" y="11604538"/>
            <a:ext cx="143086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zh-CN" altLang="en-US" sz="2400" dirty="0">
                <a:solidFill>
                  <a:srgbClr val="0052D9"/>
                </a:solidFill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模块</a:t>
            </a:r>
            <a:endParaRPr kumimoji="0" lang="zh-CN" altLang="en-US" sz="2400" u="none" strike="noStrike" cap="none" spc="0" normalizeH="0" baseline="0" dirty="0">
              <a:ln>
                <a:noFill/>
              </a:ln>
              <a:solidFill>
                <a:srgbClr val="0052D9"/>
              </a:solidFill>
              <a:effectLst/>
              <a:uFillTx/>
              <a:latin typeface="Microsoft YaHei Light" panose="020B0503020204020204" pitchFamily="34" charset="-122"/>
              <a:ea typeface="Microsoft YaHei Light" panose="020B0503020204020204" pitchFamily="34" charset="-122"/>
              <a:sym typeface="Helvetica"/>
            </a:endParaRPr>
          </a:p>
        </p:txBody>
      </p:sp>
      <p:sp>
        <p:nvSpPr>
          <p:cNvPr id="151" name="文本框 150">
            <a:extLst>
              <a:ext uri="{FF2B5EF4-FFF2-40B4-BE49-F238E27FC236}">
                <a16:creationId xmlns:a16="http://schemas.microsoft.com/office/drawing/2014/main" id="{17303A99-8E9F-774C-9EF1-712D864197AE}"/>
              </a:ext>
            </a:extLst>
          </p:cNvPr>
          <p:cNvSpPr txBox="1"/>
          <p:nvPr/>
        </p:nvSpPr>
        <p:spPr>
          <a:xfrm>
            <a:off x="17292284" y="11604538"/>
            <a:ext cx="143086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zh-CN" altLang="en-US" sz="2400" dirty="0">
                <a:solidFill>
                  <a:srgbClr val="0052D9"/>
                </a:solidFill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模块</a:t>
            </a:r>
            <a:endParaRPr kumimoji="0" lang="zh-CN" altLang="en-US" sz="2400" u="none" strike="noStrike" cap="none" spc="0" normalizeH="0" baseline="0" dirty="0">
              <a:ln>
                <a:noFill/>
              </a:ln>
              <a:solidFill>
                <a:srgbClr val="0052D9"/>
              </a:solidFill>
              <a:effectLst/>
              <a:uFillTx/>
              <a:latin typeface="Microsoft YaHei Light" panose="020B0503020204020204" pitchFamily="34" charset="-122"/>
              <a:ea typeface="Microsoft YaHei Light" panose="020B0503020204020204" pitchFamily="34" charset="-122"/>
              <a:sym typeface="Helvetica"/>
            </a:endParaRPr>
          </a:p>
        </p:txBody>
      </p:sp>
      <p:sp>
        <p:nvSpPr>
          <p:cNvPr id="152" name="文本框 151">
            <a:extLst>
              <a:ext uri="{FF2B5EF4-FFF2-40B4-BE49-F238E27FC236}">
                <a16:creationId xmlns:a16="http://schemas.microsoft.com/office/drawing/2014/main" id="{42E850CD-7A74-164C-B1F2-D21C09E9C8B9}"/>
              </a:ext>
            </a:extLst>
          </p:cNvPr>
          <p:cNvSpPr txBox="1"/>
          <p:nvPr/>
        </p:nvSpPr>
        <p:spPr>
          <a:xfrm>
            <a:off x="20596326" y="11604538"/>
            <a:ext cx="143086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zh-CN" altLang="en-US" sz="2400" dirty="0">
                <a:solidFill>
                  <a:srgbClr val="0052D9"/>
                </a:solidFill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模块</a:t>
            </a:r>
            <a:endParaRPr kumimoji="0" lang="zh-CN" altLang="en-US" sz="2400" u="none" strike="noStrike" cap="none" spc="0" normalizeH="0" baseline="0" dirty="0">
              <a:ln>
                <a:noFill/>
              </a:ln>
              <a:solidFill>
                <a:srgbClr val="0052D9"/>
              </a:solidFill>
              <a:effectLst/>
              <a:uFillTx/>
              <a:latin typeface="Microsoft YaHei Light" panose="020B0503020204020204" pitchFamily="34" charset="-122"/>
              <a:ea typeface="Microsoft YaHei Light" panose="020B0503020204020204" pitchFamily="34" charset="-122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65596852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Gradient">
  <a:themeElements>
    <a:clrScheme name="Gradient">
      <a:dk1>
        <a:srgbClr val="53585F"/>
      </a:dk1>
      <a:lt1>
        <a:srgbClr val="5F3E0C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TTTGBMedium"/>
        <a:ea typeface="TTTGBMedium"/>
        <a:cs typeface="TTTGBMedium"/>
      </a:majorFont>
      <a:minorFont>
        <a:latin typeface="TTTGBMedium"/>
        <a:ea typeface="TTTGBMedium"/>
        <a:cs typeface="TTTGBMedium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chemeClr val="accent6">
                <a:hueOff val="10811956"/>
                <a:satOff val="-58544"/>
                <a:lumOff val="-9736"/>
              </a:schemeClr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Gradient">
  <a:themeElements>
    <a:clrScheme name="Gradient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TTTGBMedium"/>
        <a:ea typeface="TTTGBMedium"/>
        <a:cs typeface="TTTGBMedium"/>
      </a:majorFont>
      <a:minorFont>
        <a:latin typeface="TTTGBMedium"/>
        <a:ea typeface="TTTGBMedium"/>
        <a:cs typeface="TTTGBMedium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252D8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chemeClr val="accent6">
                <a:hueOff val="10811956"/>
                <a:satOff val="-58544"/>
                <a:lumOff val="-9736"/>
              </a:schemeClr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7761</TotalTime>
  <Words>951</Words>
  <Application>Microsoft Macintosh PowerPoint</Application>
  <PresentationFormat>自定义</PresentationFormat>
  <Paragraphs>318</Paragraphs>
  <Slides>15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腾讯体 W7</vt:lpstr>
      <vt:lpstr>Microsoft YaHei</vt:lpstr>
      <vt:lpstr>Microsoft YaHei</vt:lpstr>
      <vt:lpstr>Microsoft YaHei Light</vt:lpstr>
      <vt:lpstr>TTTGB Medium</vt:lpstr>
      <vt:lpstr>TTTGBMedium</vt:lpstr>
      <vt:lpstr>Arial</vt:lpstr>
      <vt:lpstr>Helvetica</vt:lpstr>
      <vt:lpstr>Helvetica Neue</vt:lpstr>
      <vt:lpstr>Helvetica Neue Medium</vt:lpstr>
      <vt:lpstr>Gradient</vt:lpstr>
      <vt:lpstr>XXX可用性报告</vt:lpstr>
      <vt:lpstr>目录</vt:lpstr>
      <vt:lpstr>PowerPoint 演示文稿</vt:lpstr>
      <vt:lpstr>研究方法  研究设计</vt:lpstr>
      <vt:lpstr>研究方法  样本说明</vt:lpstr>
      <vt:lpstr>研究方法  任务介绍</vt:lpstr>
      <vt:lpstr>报告总览</vt:lpstr>
      <vt:lpstr>PowerPoint 演示文稿</vt:lpstr>
      <vt:lpstr>问题发现  问题总结</vt:lpstr>
      <vt:lpstr>模块X XXXXXXXXXXXXXXXXXXXXXXXXXXXX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数字广东模板</dc:title>
  <dc:creator>shalihuang(黄莎莉)</dc:creator>
  <cp:lastModifiedBy>侯 犀铠</cp:lastModifiedBy>
  <cp:revision>391</cp:revision>
  <cp:lastPrinted>2018-08-16T12:22:05Z</cp:lastPrinted>
  <dcterms:modified xsi:type="dcterms:W3CDTF">2020-08-29T09:23:33Z</dcterms:modified>
</cp:coreProperties>
</file>